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bookmarkIdSeed="3">
  <p:sldMasterIdLst>
    <p:sldMasterId id="2147483649" r:id="rId1"/>
    <p:sldMasterId id="2147483654" r:id="rId2"/>
    <p:sldMasterId id="2147483652" r:id="rId3"/>
  </p:sldMasterIdLst>
  <p:notesMasterIdLst>
    <p:notesMasterId r:id="rId15"/>
  </p:notesMasterIdLst>
  <p:handoutMasterIdLst>
    <p:handoutMasterId r:id="rId16"/>
  </p:handoutMasterIdLst>
  <p:sldIdLst>
    <p:sldId id="1942" r:id="rId4"/>
    <p:sldId id="1842" r:id="rId5"/>
    <p:sldId id="1936" r:id="rId6"/>
    <p:sldId id="1899" r:id="rId7"/>
    <p:sldId id="1954" r:id="rId8"/>
    <p:sldId id="1955" r:id="rId9"/>
    <p:sldId id="2010" r:id="rId10"/>
    <p:sldId id="2009" r:id="rId11"/>
    <p:sldId id="2011" r:id="rId12"/>
    <p:sldId id="2012" r:id="rId13"/>
    <p:sldId id="2013" r:id="rId14"/>
  </p:sldIdLst>
  <p:sldSz cx="12195175" cy="6859588"/>
  <p:notesSz cx="7102475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700" kern="1200">
        <a:solidFill>
          <a:srgbClr val="990000"/>
        </a:solidFill>
        <a:latin typeface="FrutigerNext LT Medium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700" kern="1200">
        <a:solidFill>
          <a:srgbClr val="990000"/>
        </a:solidFill>
        <a:latin typeface="FrutigerNext LT Medium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700" kern="1200">
        <a:solidFill>
          <a:srgbClr val="990000"/>
        </a:solidFill>
        <a:latin typeface="FrutigerNext LT Medium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700" kern="1200">
        <a:solidFill>
          <a:srgbClr val="990000"/>
        </a:solidFill>
        <a:latin typeface="FrutigerNext LT Medium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700" kern="1200">
        <a:solidFill>
          <a:srgbClr val="990000"/>
        </a:solidFill>
        <a:latin typeface="FrutigerNext LT Medium"/>
        <a:ea typeface="宋体" pitchFamily="2" charset="-122"/>
        <a:cs typeface="+mn-cs"/>
      </a:defRPr>
    </a:lvl5pPr>
    <a:lvl6pPr marL="2286000" algn="l" defTabSz="914400" rtl="0" eaLnBrk="1" latinLnBrk="0" hangingPunct="1">
      <a:defRPr sz="2700" kern="1200">
        <a:solidFill>
          <a:srgbClr val="990000"/>
        </a:solidFill>
        <a:latin typeface="FrutigerNext LT Medium"/>
        <a:ea typeface="宋体" pitchFamily="2" charset="-122"/>
        <a:cs typeface="+mn-cs"/>
      </a:defRPr>
    </a:lvl6pPr>
    <a:lvl7pPr marL="2743200" algn="l" defTabSz="914400" rtl="0" eaLnBrk="1" latinLnBrk="0" hangingPunct="1">
      <a:defRPr sz="2700" kern="1200">
        <a:solidFill>
          <a:srgbClr val="990000"/>
        </a:solidFill>
        <a:latin typeface="FrutigerNext LT Medium"/>
        <a:ea typeface="宋体" pitchFamily="2" charset="-122"/>
        <a:cs typeface="+mn-cs"/>
      </a:defRPr>
    </a:lvl7pPr>
    <a:lvl8pPr marL="3200400" algn="l" defTabSz="914400" rtl="0" eaLnBrk="1" latinLnBrk="0" hangingPunct="1">
      <a:defRPr sz="2700" kern="1200">
        <a:solidFill>
          <a:srgbClr val="990000"/>
        </a:solidFill>
        <a:latin typeface="FrutigerNext LT Medium"/>
        <a:ea typeface="宋体" pitchFamily="2" charset="-122"/>
        <a:cs typeface="+mn-cs"/>
      </a:defRPr>
    </a:lvl8pPr>
    <a:lvl9pPr marL="3657600" algn="l" defTabSz="914400" rtl="0" eaLnBrk="1" latinLnBrk="0" hangingPunct="1">
      <a:defRPr sz="2700" kern="1200">
        <a:solidFill>
          <a:srgbClr val="990000"/>
        </a:solidFill>
        <a:latin typeface="FrutigerNext LT Medium"/>
        <a:ea typeface="宋体" pitchFamily="2" charset="-122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9412824A-5E87-47FF-AC8D-5B5B74617AAA}">
          <p14:sldIdLst>
            <p14:sldId id="1942"/>
            <p14:sldId id="1842"/>
            <p14:sldId id="1936"/>
            <p14:sldId id="1899"/>
            <p14:sldId id="1954"/>
            <p14:sldId id="1955"/>
            <p14:sldId id="2010"/>
            <p14:sldId id="2009"/>
            <p14:sldId id="2011"/>
            <p14:sldId id="2012"/>
            <p14:sldId id="201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588" userDrawn="1">
          <p15:clr>
            <a:srgbClr val="A4A3A4"/>
          </p15:clr>
        </p15:guide>
        <p15:guide id="2" orient="horz" pos="671" userDrawn="1">
          <p15:clr>
            <a:srgbClr val="A4A3A4"/>
          </p15:clr>
        </p15:guide>
        <p15:guide id="3" orient="horz" pos="440" userDrawn="1">
          <p15:clr>
            <a:srgbClr val="A4A3A4"/>
          </p15:clr>
        </p15:guide>
        <p15:guide id="4" orient="horz" pos="3214" userDrawn="1">
          <p15:clr>
            <a:srgbClr val="A4A3A4"/>
          </p15:clr>
        </p15:guide>
        <p15:guide id="5" pos="617" userDrawn="1">
          <p15:clr>
            <a:srgbClr val="A4A3A4"/>
          </p15:clr>
        </p15:guide>
        <p15:guide id="6" pos="3918" userDrawn="1">
          <p15:clr>
            <a:srgbClr val="A4A3A4"/>
          </p15:clr>
        </p15:guide>
        <p15:guide id="7" pos="262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  <p15:guide id="3" orient="horz" pos="3223">
          <p15:clr>
            <a:srgbClr val="A4A3A4"/>
          </p15:clr>
        </p15:guide>
        <p15:guide id="4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8CBAD"/>
    <a:srgbClr val="EF9E71"/>
    <a:srgbClr val="EAC026"/>
    <a:srgbClr val="E76B28"/>
    <a:srgbClr val="FFCC66"/>
    <a:srgbClr val="04682D"/>
    <a:srgbClr val="E0E0E0"/>
    <a:srgbClr val="ECECEC"/>
    <a:srgbClr val="FFD1D1"/>
    <a:srgbClr val="FFE3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B344D84-9AFB-497E-A393-DC336BA19D2E}" styleName="中度样式 3 - 强调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中度样式 3 - 强调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浅色样式 1 - 强调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7B26C5-4107-4FEC-AEDC-1716B250A1EF}" styleName="浅色样式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浅色样式 1 - 强调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083E6E3-FA7D-4D7B-A595-EF9225AFEA82}" styleName="浅色样式 1 - 强调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浅色样式 1 - 强调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9DCAF9ED-07DC-4A11-8D7F-57B35C25682E}" styleName="中度样式 1 - 强调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27" autoAdjust="0"/>
    <p:restoredTop sz="85225" autoAdjust="0"/>
  </p:normalViewPr>
  <p:slideViewPr>
    <p:cSldViewPr snapToGrid="0" snapToObjects="1">
      <p:cViewPr varScale="1">
        <p:scale>
          <a:sx n="91" d="100"/>
          <a:sy n="91" d="100"/>
        </p:scale>
        <p:origin x="88" y="200"/>
      </p:cViewPr>
      <p:guideLst>
        <p:guide orient="horz" pos="3588"/>
        <p:guide orient="horz" pos="671"/>
        <p:guide orient="horz" pos="440"/>
        <p:guide orient="horz" pos="3214"/>
        <p:guide pos="617"/>
        <p:guide pos="3918"/>
        <p:guide pos="2627"/>
      </p:guideLst>
    </p:cSldViewPr>
  </p:slideViewPr>
  <p:outlineViewPr>
    <p:cViewPr>
      <p:scale>
        <a:sx n="33" d="100"/>
        <a:sy n="33" d="100"/>
      </p:scale>
      <p:origin x="0" y="181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792"/>
    </p:cViewPr>
  </p:sorterViewPr>
  <p:notesViewPr>
    <p:cSldViewPr snapToGrid="0" snapToObjects="1">
      <p:cViewPr varScale="1">
        <p:scale>
          <a:sx n="60" d="100"/>
          <a:sy n="60" d="100"/>
        </p:scale>
        <p:origin x="-2922" y="-78"/>
      </p:cViewPr>
      <p:guideLst>
        <p:guide orient="horz" pos="3126"/>
        <p:guide pos="2141"/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2725" y="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E2F766-B405-44ED-A2EE-7BA0B5009B06}" type="datetimeFigureOut">
              <a:rPr lang="zh-CN" altLang="en-US" smtClean="0"/>
              <a:pPr/>
              <a:t>2024/5/30</a:t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2725" y="972185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B1CF33-7D12-4B71-986A-474C7B91F282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017558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76855" cy="512304"/>
          </a:xfrm>
          <a:prstGeom prst="rect">
            <a:avLst/>
          </a:prstGeom>
          <a:noFill/>
          <a:ln>
            <a:noFill/>
          </a:ln>
        </p:spPr>
        <p:txBody>
          <a:bodyPr vert="horz" wrap="square" lIns="94787" tIns="47393" rIns="94787" bIns="47393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5621" y="0"/>
            <a:ext cx="3076854" cy="512304"/>
          </a:xfrm>
          <a:prstGeom prst="rect">
            <a:avLst/>
          </a:prstGeom>
          <a:noFill/>
          <a:ln>
            <a:noFill/>
          </a:ln>
        </p:spPr>
        <p:txBody>
          <a:bodyPr vert="horz" wrap="square" lIns="94787" tIns="47393" rIns="94787" bIns="47393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798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41288" y="768350"/>
            <a:ext cx="68199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7108" y="4861155"/>
            <a:ext cx="5208261" cy="4605821"/>
          </a:xfrm>
          <a:prstGeom prst="rect">
            <a:avLst/>
          </a:prstGeom>
          <a:noFill/>
          <a:ln>
            <a:noFill/>
          </a:ln>
        </p:spPr>
        <p:txBody>
          <a:bodyPr vert="horz" wrap="square" lIns="94787" tIns="47393" rIns="94787" bIns="4739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noProof="0"/>
              <a:t>Click to edit Master text styles</a:t>
            </a:r>
          </a:p>
          <a:p>
            <a:pPr lvl="1"/>
            <a:r>
              <a:rPr lang="en-US" altLang="zh-CN" noProof="0"/>
              <a:t>Second level</a:t>
            </a:r>
          </a:p>
          <a:p>
            <a:pPr lvl="2"/>
            <a:r>
              <a:rPr lang="en-US" altLang="zh-CN" noProof="0"/>
              <a:t>Third level</a:t>
            </a:r>
          </a:p>
          <a:p>
            <a:pPr lvl="3"/>
            <a:r>
              <a:rPr lang="en-US" altLang="zh-CN" noProof="0"/>
              <a:t>Fourth level</a:t>
            </a:r>
          </a:p>
          <a:p>
            <a:pPr lvl="4"/>
            <a:r>
              <a:rPr lang="en-US" altLang="zh-CN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722309"/>
            <a:ext cx="3076855" cy="512304"/>
          </a:xfrm>
          <a:prstGeom prst="rect">
            <a:avLst/>
          </a:prstGeom>
          <a:noFill/>
          <a:ln>
            <a:noFill/>
          </a:ln>
        </p:spPr>
        <p:txBody>
          <a:bodyPr vert="horz" wrap="square" lIns="94787" tIns="47393" rIns="94787" bIns="47393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5621" y="9722309"/>
            <a:ext cx="3076854" cy="512304"/>
          </a:xfrm>
          <a:prstGeom prst="rect">
            <a:avLst/>
          </a:prstGeom>
          <a:noFill/>
          <a:ln>
            <a:noFill/>
          </a:ln>
        </p:spPr>
        <p:txBody>
          <a:bodyPr vert="horz" wrap="square" lIns="94787" tIns="47393" rIns="94787" bIns="47393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51BF2A5D-5112-4B38-BB0A-83E7009553BC}" type="slidenum">
              <a:rPr lang="zh-CN" altLang="en-US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080352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BF2A5D-5112-4B38-BB0A-83E7009553BC}" type="slidenum">
              <a:rPr lang="zh-CN" altLang="en-US" smtClean="0"/>
              <a:pPr>
                <a:defRPr/>
              </a:pPr>
              <a:t>3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40281928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41288" y="768350"/>
            <a:ext cx="6819900" cy="3836988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BF2A5D-5112-4B38-BB0A-83E7009553BC}" type="slidenum">
              <a:rPr lang="zh-CN" altLang="en-US" smtClean="0"/>
              <a:pPr>
                <a:defRPr/>
              </a:pPr>
              <a:t>4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3678599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41288" y="768350"/>
            <a:ext cx="6819900" cy="3836988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BF2A5D-5112-4B38-BB0A-83E7009553BC}" type="slidenum">
              <a:rPr lang="zh-CN" altLang="en-US" smtClean="0"/>
              <a:pPr>
                <a:defRPr/>
              </a:pPr>
              <a:t>5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768690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41288" y="768350"/>
            <a:ext cx="6819900" cy="3836988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BF2A5D-5112-4B38-BB0A-83E7009553BC}" type="slidenum">
              <a:rPr lang="zh-CN" altLang="en-US" smtClean="0"/>
              <a:pPr>
                <a:defRPr/>
              </a:pPr>
              <a:t>6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8584255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BF2A5D-5112-4B38-BB0A-83E7009553BC}" type="slidenum">
              <a:rPr lang="zh-CN" altLang="en-US" smtClean="0"/>
              <a:pPr>
                <a:defRPr/>
              </a:pPr>
              <a:t>7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4247611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BF2A5D-5112-4B38-BB0A-83E7009553BC}" type="slidenum">
              <a:rPr lang="zh-CN" altLang="en-US" smtClean="0"/>
              <a:pPr>
                <a:defRPr/>
              </a:pPr>
              <a:t>8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7384915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BF2A5D-5112-4B38-BB0A-83E7009553BC}" type="slidenum">
              <a:rPr lang="zh-CN" altLang="en-US" smtClean="0"/>
              <a:pPr>
                <a:defRPr/>
              </a:pPr>
              <a:t>9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514677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BF2A5D-5112-4B38-BB0A-83E7009553BC}" type="slidenum">
              <a:rPr lang="zh-CN" altLang="en-US" smtClean="0"/>
              <a:pPr>
                <a:defRPr/>
              </a:pPr>
              <a:t>10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42611207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BF2A5D-5112-4B38-BB0A-83E7009553BC}" type="slidenum">
              <a:rPr lang="zh-CN" altLang="en-US" smtClean="0"/>
              <a:pPr>
                <a:defRPr/>
              </a:pPr>
              <a:t>11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2048144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 userDrawn="1"/>
        </p:nvSpPr>
        <p:spPr bwMode="auto">
          <a:xfrm>
            <a:off x="-8468" y="776289"/>
            <a:ext cx="9432685" cy="3817937"/>
          </a:xfrm>
          <a:custGeom>
            <a:avLst/>
            <a:gdLst>
              <a:gd name="T0" fmla="*/ 1036 w 1217"/>
              <a:gd name="T1" fmla="*/ 655 h 655"/>
              <a:gd name="T2" fmla="*/ 1217 w 1217"/>
              <a:gd name="T3" fmla="*/ 0 h 655"/>
              <a:gd name="T4" fmla="*/ 0 w 1217"/>
              <a:gd name="T5" fmla="*/ 0 h 655"/>
              <a:gd name="T6" fmla="*/ 0 w 1217"/>
              <a:gd name="T7" fmla="*/ 655 h 655"/>
              <a:gd name="T8" fmla="*/ 1036 w 1217"/>
              <a:gd name="T9" fmla="*/ 655 h 6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17" h="655">
                <a:moveTo>
                  <a:pt x="1036" y="655"/>
                </a:moveTo>
                <a:cubicBezTo>
                  <a:pt x="1164" y="343"/>
                  <a:pt x="1206" y="133"/>
                  <a:pt x="1217" y="0"/>
                </a:cubicBezTo>
                <a:cubicBezTo>
                  <a:pt x="1217" y="0"/>
                  <a:pt x="0" y="0"/>
                  <a:pt x="0" y="0"/>
                </a:cubicBezTo>
                <a:cubicBezTo>
                  <a:pt x="0" y="655"/>
                  <a:pt x="0" y="655"/>
                  <a:pt x="0" y="655"/>
                </a:cubicBezTo>
                <a:cubicBezTo>
                  <a:pt x="0" y="655"/>
                  <a:pt x="1036" y="655"/>
                  <a:pt x="1036" y="655"/>
                </a:cubicBezTo>
                <a:close/>
              </a:path>
            </a:pathLst>
          </a:custGeom>
          <a:gradFill flip="none" rotWithShape="1">
            <a:gsLst>
              <a:gs pos="0">
                <a:srgbClr val="595656"/>
              </a:gs>
              <a:gs pos="50000">
                <a:schemeClr val="bg1">
                  <a:lumMod val="7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txBody>
          <a:bodyPr/>
          <a:lstStyle/>
          <a:p>
            <a:pPr>
              <a:defRPr/>
            </a:pPr>
            <a:endParaRPr lang="zh-CN" altLang="en-US" sz="3600">
              <a:latin typeface="FrutigerNext LT Medium" pitchFamily="34" charset="0"/>
            </a:endParaRPr>
          </a:p>
        </p:txBody>
      </p:sp>
      <p:sp>
        <p:nvSpPr>
          <p:cNvPr id="5" name="Freeform 6"/>
          <p:cNvSpPr>
            <a:spLocks/>
          </p:cNvSpPr>
          <p:nvPr userDrawn="1"/>
        </p:nvSpPr>
        <p:spPr bwMode="auto">
          <a:xfrm>
            <a:off x="8657918" y="776289"/>
            <a:ext cx="3541491" cy="3817937"/>
          </a:xfrm>
          <a:custGeom>
            <a:avLst/>
            <a:gdLst>
              <a:gd name="T0" fmla="*/ 0 w 457"/>
              <a:gd name="T1" fmla="*/ 2147483647 h 655"/>
              <a:gd name="T2" fmla="*/ 2147483647 w 457"/>
              <a:gd name="T3" fmla="*/ 0 h 655"/>
              <a:gd name="T4" fmla="*/ 2147483647 w 457"/>
              <a:gd name="T5" fmla="*/ 0 h 655"/>
              <a:gd name="T6" fmla="*/ 2147483647 w 457"/>
              <a:gd name="T7" fmla="*/ 2147483647 h 655"/>
              <a:gd name="T8" fmla="*/ 0 w 457"/>
              <a:gd name="T9" fmla="*/ 2147483647 h 65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57" h="655">
                <a:moveTo>
                  <a:pt x="0" y="655"/>
                </a:moveTo>
                <a:cubicBezTo>
                  <a:pt x="73" y="305"/>
                  <a:pt x="162" y="108"/>
                  <a:pt x="228" y="0"/>
                </a:cubicBezTo>
                <a:cubicBezTo>
                  <a:pt x="228" y="0"/>
                  <a:pt x="457" y="0"/>
                  <a:pt x="457" y="0"/>
                </a:cubicBezTo>
                <a:cubicBezTo>
                  <a:pt x="457" y="655"/>
                  <a:pt x="457" y="655"/>
                  <a:pt x="457" y="655"/>
                </a:cubicBezTo>
                <a:lnTo>
                  <a:pt x="0" y="655"/>
                </a:lnTo>
                <a:close/>
              </a:path>
            </a:pathLst>
          </a:custGeom>
          <a:gradFill rotWithShape="0">
            <a:gsLst>
              <a:gs pos="0">
                <a:srgbClr val="E76B28"/>
              </a:gs>
              <a:gs pos="100000">
                <a:srgbClr val="B60000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3600"/>
          </a:p>
        </p:txBody>
      </p:sp>
      <p:sp>
        <p:nvSpPr>
          <p:cNvPr id="44047" name="Rectangle 15"/>
          <p:cNvSpPr>
            <a:spLocks noGrp="1" noChangeArrowheads="1"/>
          </p:cNvSpPr>
          <p:nvPr>
            <p:ph type="ctrTitle" sz="quarter"/>
          </p:nvPr>
        </p:nvSpPr>
        <p:spPr>
          <a:xfrm>
            <a:off x="914479" y="2073072"/>
            <a:ext cx="7833330" cy="840150"/>
          </a:xfrm>
        </p:spPr>
        <p:txBody>
          <a:bodyPr anchor="t">
            <a:spAutoFit/>
          </a:bodyPr>
          <a:lstStyle>
            <a:lvl1pPr algn="l">
              <a:defRPr sz="4934" b="1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noProof="0" dirty="0"/>
              <a:t>单击此处编辑母版标题样式</a:t>
            </a:r>
          </a:p>
        </p:txBody>
      </p:sp>
      <p:sp>
        <p:nvSpPr>
          <p:cNvPr id="44048" name="Rectangle 1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12363" y="3182939"/>
            <a:ext cx="7076630" cy="866775"/>
          </a:xfrm>
        </p:spPr>
        <p:txBody>
          <a:bodyPr lIns="80058" tIns="40029" rIns="80058" bIns="40029"/>
          <a:lstStyle>
            <a:lvl1pPr marL="0" indent="0" algn="ctr">
              <a:buFont typeface="Wingdings" pitchFamily="2" charset="2"/>
              <a:buNone/>
              <a:defRPr sz="2800" b="0">
                <a:solidFill>
                  <a:schemeClr val="bg1"/>
                </a:solidFill>
                <a:latin typeface="华文细黑" pitchFamily="2" charset="-122"/>
              </a:defRPr>
            </a:lvl1pPr>
          </a:lstStyle>
          <a:p>
            <a:pPr lvl="0"/>
            <a:r>
              <a:rPr lang="zh-CN" altLang="en-US" noProof="0" dirty="0"/>
              <a:t>单击此处编辑母版副标题样式</a:t>
            </a:r>
          </a:p>
        </p:txBody>
      </p:sp>
      <p:sp>
        <p:nvSpPr>
          <p:cNvPr id="10" name="Rectangle 26"/>
          <p:cNvSpPr>
            <a:spLocks noGrp="1" noChangeArrowheads="1"/>
          </p:cNvSpPr>
          <p:nvPr>
            <p:ph type="dt" sz="quarter" idx="10"/>
          </p:nvPr>
        </p:nvSpPr>
        <p:spPr>
          <a:xfrm>
            <a:off x="912363" y="282576"/>
            <a:ext cx="2845047" cy="474663"/>
          </a:xfrm>
          <a:prstGeom prst="rect">
            <a:avLst/>
          </a:prstGeom>
        </p:spPr>
        <p:txBody>
          <a:bodyPr lIns="80058" tIns="40029" rIns="80058" bIns="40029"/>
          <a:lstStyle>
            <a:lvl1pPr>
              <a:lnSpc>
                <a:spcPct val="100000"/>
              </a:lnSpc>
              <a:defRPr>
                <a:latin typeface="FrutigerNext LT Regular" pitchFamily="34" charset="0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pic>
        <p:nvPicPr>
          <p:cNvPr id="8" name="Picture 7" descr="7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23000"/>
            <a:ext cx="12193057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1"/>
          <p:cNvSpPr txBox="1">
            <a:spLocks noChangeArrowheads="1"/>
          </p:cNvSpPr>
          <p:nvPr userDrawn="1"/>
        </p:nvSpPr>
        <p:spPr bwMode="auto">
          <a:xfrm>
            <a:off x="8060966" y="6418263"/>
            <a:ext cx="1212956" cy="297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700">
                <a:solidFill>
                  <a:srgbClr val="990000"/>
                </a:solidFill>
                <a:latin typeface="FrutigerNext LT Medium"/>
                <a:ea typeface="宋体" pitchFamily="2" charset="-122"/>
              </a:defRPr>
            </a:lvl1pPr>
            <a:lvl2pPr marL="742950" indent="-285750" eaLnBrk="0" hangingPunct="0">
              <a:defRPr sz="2700">
                <a:solidFill>
                  <a:srgbClr val="990000"/>
                </a:solidFill>
                <a:latin typeface="FrutigerNext LT Medium"/>
                <a:ea typeface="宋体" pitchFamily="2" charset="-122"/>
              </a:defRPr>
            </a:lvl2pPr>
            <a:lvl3pPr marL="1143000" indent="-228600" eaLnBrk="0" hangingPunct="0">
              <a:defRPr sz="2700">
                <a:solidFill>
                  <a:srgbClr val="990000"/>
                </a:solidFill>
                <a:latin typeface="FrutigerNext LT Medium"/>
                <a:ea typeface="宋体" pitchFamily="2" charset="-122"/>
              </a:defRPr>
            </a:lvl3pPr>
            <a:lvl4pPr marL="1600200" indent="-228600" eaLnBrk="0" hangingPunct="0">
              <a:defRPr sz="2700">
                <a:solidFill>
                  <a:srgbClr val="990000"/>
                </a:solidFill>
                <a:latin typeface="FrutigerNext LT Medium"/>
                <a:ea typeface="宋体" pitchFamily="2" charset="-122"/>
              </a:defRPr>
            </a:lvl4pPr>
            <a:lvl5pPr marL="2057400" indent="-228600" eaLnBrk="0" hangingPunct="0">
              <a:defRPr sz="2700">
                <a:solidFill>
                  <a:srgbClr val="990000"/>
                </a:solidFill>
                <a:latin typeface="FrutigerNext LT Medium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rgbClr val="990000"/>
                </a:solidFill>
                <a:latin typeface="FrutigerNext LT Medium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rgbClr val="990000"/>
                </a:solidFill>
                <a:latin typeface="FrutigerNext LT Medium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rgbClr val="990000"/>
                </a:solidFill>
                <a:latin typeface="FrutigerNext LT Medium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rgbClr val="990000"/>
                </a:solidFill>
                <a:latin typeface="FrutigerNext LT Medium"/>
                <a:ea typeface="宋体" pitchFamily="2" charset="-122"/>
              </a:defRPr>
            </a:lvl9pPr>
          </a:lstStyle>
          <a:p>
            <a:pPr eaLnBrk="1" hangingPunct="1">
              <a:defRPr/>
            </a:pPr>
            <a:fld id="{A73E4204-6253-4403-AEE5-1972BFA502CC}" type="slidenum">
              <a:rPr lang="zh-CN" altLang="en-US" sz="1333" smtClean="0">
                <a:solidFill>
                  <a:srgbClr val="7F7F7F"/>
                </a:solidFill>
              </a:rPr>
              <a:pPr eaLnBrk="1" hangingPunct="1">
                <a:defRPr/>
              </a:pPr>
              <a:t>‹#›</a:t>
            </a:fld>
            <a:endParaRPr lang="zh-CN" altLang="en-US" sz="1333" dirty="0">
              <a:solidFill>
                <a:srgbClr val="7F7F7F"/>
              </a:solidFill>
            </a:endParaRPr>
          </a:p>
        </p:txBody>
      </p:sp>
      <p:sp>
        <p:nvSpPr>
          <p:cNvPr id="11" name="Rectangle 9"/>
          <p:cNvSpPr>
            <a:spLocks noChangeArrowheads="1"/>
          </p:cNvSpPr>
          <p:nvPr userDrawn="1"/>
        </p:nvSpPr>
        <p:spPr bwMode="auto">
          <a:xfrm>
            <a:off x="-1" y="6223001"/>
            <a:ext cx="8748035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en-US" altLang="zh-CN" sz="1600" dirty="0">
                <a:solidFill>
                  <a:srgbClr val="7F7F7F"/>
                </a:solidFill>
              </a:rPr>
              <a:t>Suzhou Truteck Intelligence Technology</a:t>
            </a:r>
            <a:r>
              <a:rPr lang="en-US" altLang="zh-CN" sz="1600" baseline="0" dirty="0">
                <a:solidFill>
                  <a:srgbClr val="7F7F7F"/>
                </a:solidFill>
              </a:rPr>
              <a:t> Co., Ltd.</a:t>
            </a:r>
            <a:endParaRPr lang="en-US" altLang="zh-CN" sz="1600" dirty="0">
              <a:solidFill>
                <a:srgbClr val="7F7F7F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4192" y="6288528"/>
            <a:ext cx="1440000" cy="505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974970"/>
      </p:ext>
    </p:extLst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 bwMode="auto">
          <a:xfrm flipV="1">
            <a:off x="0" y="894750"/>
            <a:ext cx="12195175" cy="135423"/>
          </a:xfrm>
          <a:prstGeom prst="rect">
            <a:avLst/>
          </a:prstGeom>
          <a:solidFill>
            <a:srgbClr val="E76B28"/>
          </a:solidFill>
          <a:ln>
            <a:noFill/>
          </a:ln>
          <a:effectLst/>
        </p:spPr>
        <p:txBody>
          <a:bodyPr vert="horz" wrap="square" lIns="48004" tIns="52807" rIns="48004" bIns="52807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1068971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" pitchFamily="2" charset="2"/>
              <a:buNone/>
              <a:tabLst/>
            </a:pPr>
            <a:endParaRPr kumimoji="0" lang="zh-CN" altLang="en-US" sz="3600" b="0" i="0" u="none" strike="noStrike" cap="none" normalizeH="0" baseline="0">
              <a:ln>
                <a:noFill/>
              </a:ln>
              <a:solidFill>
                <a:srgbClr val="990000"/>
              </a:solidFill>
              <a:effectLst/>
              <a:latin typeface="FrutigerNext LT Medium" pitchFamily="34" charset="0"/>
              <a:ea typeface="黑体" pitchFamily="49" charset="-122"/>
            </a:endParaRPr>
          </a:p>
        </p:txBody>
      </p:sp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170719" y="31788"/>
            <a:ext cx="10330229" cy="871537"/>
          </a:xfrm>
        </p:spPr>
        <p:txBody>
          <a:bodyPr/>
          <a:lstStyle>
            <a:lvl1pPr>
              <a:defRPr sz="4267" b="1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4192" y="6288528"/>
            <a:ext cx="1440000" cy="505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912724"/>
      </p:ext>
    </p:extLst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70026" y="430213"/>
            <a:ext cx="10330229" cy="871537"/>
          </a:xfrm>
        </p:spPr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70026" y="1643063"/>
            <a:ext cx="10575784" cy="419417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429047418"/>
      </p:ext>
    </p:extLst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33555582"/>
      </p:ext>
    </p:extLst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2493170"/>
      </p:ext>
    </p:extLst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0581291"/>
      </p:ext>
    </p:extLst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7" descr="7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23000"/>
            <a:ext cx="12193057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870026" y="430213"/>
            <a:ext cx="10330229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0058" tIns="40029" rIns="80058" bIns="4002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  <a:endParaRPr lang="en-US" altLang="zh-CN"/>
          </a:p>
        </p:txBody>
      </p:sp>
      <p:sp>
        <p:nvSpPr>
          <p:cNvPr id="1029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870026" y="1643063"/>
            <a:ext cx="10575784" cy="419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0074" tIns="40036" rIns="80074" bIns="4003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31" name="TextBox 1"/>
          <p:cNvSpPr txBox="1">
            <a:spLocks noChangeArrowheads="1"/>
          </p:cNvSpPr>
          <p:nvPr userDrawn="1"/>
        </p:nvSpPr>
        <p:spPr bwMode="auto">
          <a:xfrm>
            <a:off x="8060966" y="6418263"/>
            <a:ext cx="1212956" cy="297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700">
                <a:solidFill>
                  <a:srgbClr val="990000"/>
                </a:solidFill>
                <a:latin typeface="FrutigerNext LT Medium"/>
                <a:ea typeface="宋体" pitchFamily="2" charset="-122"/>
              </a:defRPr>
            </a:lvl1pPr>
            <a:lvl2pPr marL="742950" indent="-285750" eaLnBrk="0" hangingPunct="0">
              <a:defRPr sz="2700">
                <a:solidFill>
                  <a:srgbClr val="990000"/>
                </a:solidFill>
                <a:latin typeface="FrutigerNext LT Medium"/>
                <a:ea typeface="宋体" pitchFamily="2" charset="-122"/>
              </a:defRPr>
            </a:lvl2pPr>
            <a:lvl3pPr marL="1143000" indent="-228600" eaLnBrk="0" hangingPunct="0">
              <a:defRPr sz="2700">
                <a:solidFill>
                  <a:srgbClr val="990000"/>
                </a:solidFill>
                <a:latin typeface="FrutigerNext LT Medium"/>
                <a:ea typeface="宋体" pitchFamily="2" charset="-122"/>
              </a:defRPr>
            </a:lvl3pPr>
            <a:lvl4pPr marL="1600200" indent="-228600" eaLnBrk="0" hangingPunct="0">
              <a:defRPr sz="2700">
                <a:solidFill>
                  <a:srgbClr val="990000"/>
                </a:solidFill>
                <a:latin typeface="FrutigerNext LT Medium"/>
                <a:ea typeface="宋体" pitchFamily="2" charset="-122"/>
              </a:defRPr>
            </a:lvl4pPr>
            <a:lvl5pPr marL="2057400" indent="-228600" eaLnBrk="0" hangingPunct="0">
              <a:defRPr sz="2700">
                <a:solidFill>
                  <a:srgbClr val="990000"/>
                </a:solidFill>
                <a:latin typeface="FrutigerNext LT Medium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rgbClr val="990000"/>
                </a:solidFill>
                <a:latin typeface="FrutigerNext LT Medium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rgbClr val="990000"/>
                </a:solidFill>
                <a:latin typeface="FrutigerNext LT Medium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rgbClr val="990000"/>
                </a:solidFill>
                <a:latin typeface="FrutigerNext LT Medium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rgbClr val="990000"/>
                </a:solidFill>
                <a:latin typeface="FrutigerNext LT Medium"/>
                <a:ea typeface="宋体" pitchFamily="2" charset="-122"/>
              </a:defRPr>
            </a:lvl9pPr>
          </a:lstStyle>
          <a:p>
            <a:pPr eaLnBrk="1" hangingPunct="1">
              <a:defRPr/>
            </a:pPr>
            <a:fld id="{A73E4204-6253-4403-AEE5-1972BFA502CC}" type="slidenum">
              <a:rPr lang="zh-CN" altLang="en-US" sz="1333" smtClean="0">
                <a:solidFill>
                  <a:srgbClr val="7F7F7F"/>
                </a:solidFill>
              </a:rPr>
              <a:pPr eaLnBrk="1" hangingPunct="1">
                <a:defRPr/>
              </a:pPr>
              <a:t>‹#›</a:t>
            </a:fld>
            <a:endParaRPr lang="zh-CN" altLang="en-US" sz="1333" dirty="0">
              <a:solidFill>
                <a:srgbClr val="7F7F7F"/>
              </a:solidFill>
            </a:endParaRPr>
          </a:p>
        </p:txBody>
      </p:sp>
      <p:sp>
        <p:nvSpPr>
          <p:cNvPr id="7" name="Rectangle 9"/>
          <p:cNvSpPr>
            <a:spLocks noChangeArrowheads="1"/>
          </p:cNvSpPr>
          <p:nvPr userDrawn="1"/>
        </p:nvSpPr>
        <p:spPr bwMode="auto">
          <a:xfrm>
            <a:off x="-1" y="6223001"/>
            <a:ext cx="8748035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en-US" altLang="zh-CN" sz="1600" dirty="0">
                <a:solidFill>
                  <a:srgbClr val="7F7F7F"/>
                </a:solidFill>
              </a:rPr>
              <a:t>Suzhou Truteck Intelligence Technology</a:t>
            </a:r>
            <a:r>
              <a:rPr lang="en-US" altLang="zh-CN" sz="1600" baseline="0" dirty="0">
                <a:solidFill>
                  <a:srgbClr val="7F7F7F"/>
                </a:solidFill>
              </a:rPr>
              <a:t> Co., Ltd.</a:t>
            </a:r>
            <a:endParaRPr lang="en-US" altLang="zh-CN" sz="1600" dirty="0">
              <a:solidFill>
                <a:srgbClr val="7F7F7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7" r:id="rId1"/>
    <p:sldLayoutId id="2147484182" r:id="rId2"/>
    <p:sldLayoutId id="2147484183" r:id="rId3"/>
  </p:sldLayoutIdLst>
  <p:transition advClick="0"/>
  <p:hf hdr="0" ftr="0" dt="0"/>
  <p:txStyles>
    <p:titleStyle>
      <a:lvl1pPr algn="l" defTabSz="1068971" rtl="0" eaLnBrk="0" fontAlgn="base" hangingPunct="0">
        <a:spcBef>
          <a:spcPct val="0"/>
        </a:spcBef>
        <a:spcAft>
          <a:spcPct val="0"/>
        </a:spcAft>
        <a:defRPr sz="3600">
          <a:solidFill>
            <a:srgbClr val="006699"/>
          </a:solidFill>
          <a:latin typeface="+mj-lt"/>
          <a:ea typeface="+mj-ea"/>
          <a:cs typeface="+mj-cs"/>
        </a:defRPr>
      </a:lvl1pPr>
      <a:lvl2pPr algn="l" defTabSz="1068971" rtl="0" eaLnBrk="0" fontAlgn="base" hangingPunct="0">
        <a:spcBef>
          <a:spcPct val="0"/>
        </a:spcBef>
        <a:spcAft>
          <a:spcPct val="0"/>
        </a:spcAft>
        <a:defRPr sz="3600">
          <a:solidFill>
            <a:srgbClr val="006699"/>
          </a:solidFill>
          <a:latin typeface="FrutigerNext LT Medium" pitchFamily="34" charset="0"/>
          <a:ea typeface="黑体" pitchFamily="49" charset="-122"/>
        </a:defRPr>
      </a:lvl2pPr>
      <a:lvl3pPr algn="l" defTabSz="1068971" rtl="0" eaLnBrk="0" fontAlgn="base" hangingPunct="0">
        <a:spcBef>
          <a:spcPct val="0"/>
        </a:spcBef>
        <a:spcAft>
          <a:spcPct val="0"/>
        </a:spcAft>
        <a:defRPr sz="3600">
          <a:solidFill>
            <a:srgbClr val="006699"/>
          </a:solidFill>
          <a:latin typeface="FrutigerNext LT Medium" pitchFamily="34" charset="0"/>
          <a:ea typeface="黑体" pitchFamily="49" charset="-122"/>
        </a:defRPr>
      </a:lvl3pPr>
      <a:lvl4pPr algn="l" defTabSz="1068971" rtl="0" eaLnBrk="0" fontAlgn="base" hangingPunct="0">
        <a:spcBef>
          <a:spcPct val="0"/>
        </a:spcBef>
        <a:spcAft>
          <a:spcPct val="0"/>
        </a:spcAft>
        <a:defRPr sz="3600">
          <a:solidFill>
            <a:srgbClr val="006699"/>
          </a:solidFill>
          <a:latin typeface="FrutigerNext LT Medium" pitchFamily="34" charset="0"/>
          <a:ea typeface="黑体" pitchFamily="49" charset="-122"/>
        </a:defRPr>
      </a:lvl4pPr>
      <a:lvl5pPr algn="l" defTabSz="1068971" rtl="0" eaLnBrk="0" fontAlgn="base" hangingPunct="0">
        <a:spcBef>
          <a:spcPct val="0"/>
        </a:spcBef>
        <a:spcAft>
          <a:spcPct val="0"/>
        </a:spcAft>
        <a:defRPr sz="3600">
          <a:solidFill>
            <a:srgbClr val="006699"/>
          </a:solidFill>
          <a:latin typeface="FrutigerNext LT Medium" pitchFamily="34" charset="0"/>
          <a:ea typeface="黑体" pitchFamily="49" charset="-122"/>
        </a:defRPr>
      </a:lvl5pPr>
      <a:lvl6pPr marL="609630" algn="l" defTabSz="1068971" rtl="0" fontAlgn="base">
        <a:spcBef>
          <a:spcPct val="0"/>
        </a:spcBef>
        <a:spcAft>
          <a:spcPct val="0"/>
        </a:spcAft>
        <a:defRPr sz="3600">
          <a:solidFill>
            <a:srgbClr val="990000"/>
          </a:solidFill>
          <a:latin typeface="FrutigerNext LT Medium" pitchFamily="34" charset="0"/>
          <a:ea typeface="黑体" pitchFamily="49" charset="-122"/>
        </a:defRPr>
      </a:lvl6pPr>
      <a:lvl7pPr marL="1219261" algn="l" defTabSz="1068971" rtl="0" fontAlgn="base">
        <a:spcBef>
          <a:spcPct val="0"/>
        </a:spcBef>
        <a:spcAft>
          <a:spcPct val="0"/>
        </a:spcAft>
        <a:defRPr sz="3600">
          <a:solidFill>
            <a:srgbClr val="990000"/>
          </a:solidFill>
          <a:latin typeface="FrutigerNext LT Medium" pitchFamily="34" charset="0"/>
          <a:ea typeface="黑体" pitchFamily="49" charset="-122"/>
        </a:defRPr>
      </a:lvl7pPr>
      <a:lvl8pPr marL="1828891" algn="l" defTabSz="1068971" rtl="0" fontAlgn="base">
        <a:spcBef>
          <a:spcPct val="0"/>
        </a:spcBef>
        <a:spcAft>
          <a:spcPct val="0"/>
        </a:spcAft>
        <a:defRPr sz="3600">
          <a:solidFill>
            <a:srgbClr val="990000"/>
          </a:solidFill>
          <a:latin typeface="FrutigerNext LT Medium" pitchFamily="34" charset="0"/>
          <a:ea typeface="黑体" pitchFamily="49" charset="-122"/>
        </a:defRPr>
      </a:lvl8pPr>
      <a:lvl9pPr marL="2438522" algn="l" defTabSz="1068971" rtl="0" fontAlgn="base">
        <a:spcBef>
          <a:spcPct val="0"/>
        </a:spcBef>
        <a:spcAft>
          <a:spcPct val="0"/>
        </a:spcAft>
        <a:defRPr sz="3600">
          <a:solidFill>
            <a:srgbClr val="990000"/>
          </a:solidFill>
          <a:latin typeface="FrutigerNext LT Medium" pitchFamily="34" charset="0"/>
          <a:ea typeface="黑体" pitchFamily="49" charset="-122"/>
        </a:defRPr>
      </a:lvl9pPr>
    </p:titleStyle>
    <p:bodyStyle>
      <a:lvl1pPr marL="400071" indent="-400071" algn="l" defTabSz="1068971" rtl="0" eaLnBrk="0" fontAlgn="base" hangingPunct="0">
        <a:lnSpc>
          <a:spcPct val="140000"/>
        </a:lnSpc>
        <a:spcBef>
          <a:spcPct val="0"/>
        </a:spcBef>
        <a:spcAft>
          <a:spcPct val="0"/>
        </a:spcAft>
        <a:buClr>
          <a:schemeClr val="bg2"/>
        </a:buClr>
        <a:buSzPct val="60000"/>
        <a:buFont typeface="Wingdings" pitchFamily="2" charset="2"/>
        <a:buChar char="l"/>
        <a:defRPr sz="2533" b="1">
          <a:solidFill>
            <a:schemeClr val="tx1"/>
          </a:solidFill>
          <a:latin typeface="+mn-lt"/>
          <a:ea typeface="+mn-ea"/>
          <a:cs typeface="+mn-cs"/>
        </a:defRPr>
      </a:lvl1pPr>
      <a:lvl2pPr marL="869994" indent="-334450" algn="l" defTabSz="1068971" rtl="0" eaLnBrk="0" fontAlgn="base" hangingPunct="0">
        <a:lnSpc>
          <a:spcPct val="140000"/>
        </a:lnSpc>
        <a:spcBef>
          <a:spcPct val="0"/>
        </a:spcBef>
        <a:spcAft>
          <a:spcPct val="0"/>
        </a:spcAft>
        <a:buClr>
          <a:schemeClr val="tx1"/>
        </a:buClr>
        <a:buSzPct val="50000"/>
        <a:buFont typeface="Wingdings" pitchFamily="2" charset="2"/>
        <a:buChar char="p"/>
        <a:defRPr sz="2267">
          <a:solidFill>
            <a:schemeClr val="tx1"/>
          </a:solidFill>
          <a:latin typeface="+mn-lt"/>
          <a:ea typeface="+mn-ea"/>
        </a:defRPr>
      </a:lvl2pPr>
      <a:lvl3pPr marL="1337800" indent="-268831" algn="l" defTabSz="1068971" rtl="0" eaLnBrk="0" fontAlgn="base" hangingPunct="0">
        <a:lnSpc>
          <a:spcPct val="140000"/>
        </a:lnSpc>
        <a:spcBef>
          <a:spcPct val="0"/>
        </a:spcBef>
        <a:spcAft>
          <a:spcPct val="0"/>
        </a:spcAft>
        <a:buSzPct val="50000"/>
        <a:buFont typeface="Wingdings" pitchFamily="2" charset="2"/>
        <a:buChar char="n"/>
        <a:defRPr sz="2133">
          <a:solidFill>
            <a:schemeClr val="tx1"/>
          </a:solidFill>
          <a:latin typeface="FrutigerNext LT Light" pitchFamily="34" charset="0"/>
          <a:ea typeface="+mn-ea"/>
        </a:defRPr>
      </a:lvl3pPr>
      <a:lvl4pPr marL="1871227" indent="-268831" algn="l" defTabSz="1068971" rtl="0" eaLnBrk="0" fontAlgn="base" hangingPunct="0">
        <a:lnSpc>
          <a:spcPct val="140000"/>
        </a:lnSpc>
        <a:spcBef>
          <a:spcPct val="0"/>
        </a:spcBef>
        <a:spcAft>
          <a:spcPct val="0"/>
        </a:spcAft>
        <a:buChar char="–"/>
        <a:defRPr sz="1867">
          <a:solidFill>
            <a:schemeClr val="tx1"/>
          </a:solidFill>
          <a:latin typeface="+mj-lt"/>
          <a:ea typeface="+mn-ea"/>
        </a:defRPr>
      </a:lvl4pPr>
      <a:lvl5pPr marL="2404654" indent="-266713" algn="l" defTabSz="1068971" rtl="0" eaLnBrk="0" fontAlgn="base" hangingPunct="0">
        <a:lnSpc>
          <a:spcPct val="140000"/>
        </a:lnSpc>
        <a:spcBef>
          <a:spcPct val="0"/>
        </a:spcBef>
        <a:spcAft>
          <a:spcPct val="0"/>
        </a:spcAft>
        <a:buFont typeface="FrutigerNext LT Medium"/>
        <a:buChar char="~"/>
        <a:defRPr sz="1600">
          <a:solidFill>
            <a:schemeClr val="tx1"/>
          </a:solidFill>
          <a:latin typeface="+mj-lt"/>
          <a:ea typeface="+mn-ea"/>
        </a:defRPr>
      </a:lvl5pPr>
      <a:lvl6pPr marL="3014284" indent="-266713" algn="l" defTabSz="1068971" rtl="0" fontAlgn="base">
        <a:lnSpc>
          <a:spcPct val="140000"/>
        </a:lnSpc>
        <a:spcBef>
          <a:spcPct val="0"/>
        </a:spcBef>
        <a:spcAft>
          <a:spcPct val="0"/>
        </a:spcAft>
        <a:buFont typeface="FrutigerNext LT Medium" pitchFamily="34" charset="0"/>
        <a:buChar char="~"/>
        <a:defRPr sz="1600">
          <a:solidFill>
            <a:schemeClr val="tx1"/>
          </a:solidFill>
          <a:latin typeface="+mj-lt"/>
          <a:ea typeface="+mn-ea"/>
        </a:defRPr>
      </a:lvl6pPr>
      <a:lvl7pPr marL="3623915" indent="-266713" algn="l" defTabSz="1068971" rtl="0" fontAlgn="base">
        <a:lnSpc>
          <a:spcPct val="140000"/>
        </a:lnSpc>
        <a:spcBef>
          <a:spcPct val="0"/>
        </a:spcBef>
        <a:spcAft>
          <a:spcPct val="0"/>
        </a:spcAft>
        <a:buFont typeface="FrutigerNext LT Medium" pitchFamily="34" charset="0"/>
        <a:buChar char="~"/>
        <a:defRPr sz="1600">
          <a:solidFill>
            <a:schemeClr val="tx1"/>
          </a:solidFill>
          <a:latin typeface="+mj-lt"/>
          <a:ea typeface="+mn-ea"/>
        </a:defRPr>
      </a:lvl7pPr>
      <a:lvl8pPr marL="4233545" indent="-266713" algn="l" defTabSz="1068971" rtl="0" fontAlgn="base">
        <a:lnSpc>
          <a:spcPct val="140000"/>
        </a:lnSpc>
        <a:spcBef>
          <a:spcPct val="0"/>
        </a:spcBef>
        <a:spcAft>
          <a:spcPct val="0"/>
        </a:spcAft>
        <a:buFont typeface="FrutigerNext LT Medium" pitchFamily="34" charset="0"/>
        <a:buChar char="~"/>
        <a:defRPr sz="1600">
          <a:solidFill>
            <a:schemeClr val="tx1"/>
          </a:solidFill>
          <a:latin typeface="+mj-lt"/>
          <a:ea typeface="+mn-ea"/>
        </a:defRPr>
      </a:lvl8pPr>
      <a:lvl9pPr marL="4843175" indent="-266713" algn="l" defTabSz="1068971" rtl="0" fontAlgn="base">
        <a:lnSpc>
          <a:spcPct val="140000"/>
        </a:lnSpc>
        <a:spcBef>
          <a:spcPct val="0"/>
        </a:spcBef>
        <a:spcAft>
          <a:spcPct val="0"/>
        </a:spcAft>
        <a:buFont typeface="FrutigerNext LT Medium" pitchFamily="34" charset="0"/>
        <a:buChar char="~"/>
        <a:defRPr sz="1600">
          <a:solidFill>
            <a:schemeClr val="tx1"/>
          </a:solidFill>
          <a:latin typeface="+mj-lt"/>
          <a:ea typeface="+mn-ea"/>
        </a:defRPr>
      </a:lvl9pPr>
    </p:bodyStyle>
    <p:otherStyle>
      <a:defPPr>
        <a:defRPr lang="zh-CN"/>
      </a:defPPr>
      <a:lvl1pPr marL="0" algn="l" defTabSz="12192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30" algn="l" defTabSz="12192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61" algn="l" defTabSz="12192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91" algn="l" defTabSz="12192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522" algn="l" defTabSz="12192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152" algn="l" defTabSz="12192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783" algn="l" defTabSz="12192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413" algn="l" defTabSz="12192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7044" algn="l" defTabSz="12192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8"/>
          <p:cNvSpPr>
            <a:spLocks noChangeArrowheads="1"/>
          </p:cNvSpPr>
          <p:nvPr/>
        </p:nvSpPr>
        <p:spPr bwMode="auto">
          <a:xfrm>
            <a:off x="0" y="3091246"/>
            <a:ext cx="246268" cy="677098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1" tIns="60955" rIns="121911" bIns="60955" anchor="ctr">
            <a:spAutoFit/>
          </a:bodyPr>
          <a:lstStyle/>
          <a:p>
            <a:pPr eaLnBrk="0" hangingPunct="0">
              <a:spcBef>
                <a:spcPct val="20000"/>
              </a:spcBef>
              <a:buClr>
                <a:srgbClr val="990000"/>
              </a:buClr>
              <a:buSzPct val="60000"/>
              <a:buFont typeface="Wingdings" pitchFamily="2" charset="2"/>
              <a:buNone/>
            </a:pPr>
            <a:endParaRPr lang="zh-CN" altLang="en-US" sz="3600">
              <a:ea typeface="黑体" pitchFamily="49" charset="-122"/>
            </a:endParaRP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70026" y="638175"/>
            <a:ext cx="10575784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0074" tIns="40036" rIns="80074" bIns="4003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70026" y="1643063"/>
            <a:ext cx="10575784" cy="419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0074" tIns="40036" rIns="80074" bIns="4003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4" r:id="rId1"/>
    <p:sldLayoutId id="2147484185" r:id="rId2"/>
  </p:sldLayoutIdLst>
  <p:transition advClick="0"/>
  <p:hf hdr="0" ftr="0" dt="0"/>
  <p:txStyles>
    <p:titleStyle>
      <a:lvl1pPr algn="l" defTabSz="1068971" rtl="0" eaLnBrk="0" fontAlgn="base" hangingPunct="0">
        <a:spcBef>
          <a:spcPct val="0"/>
        </a:spcBef>
        <a:spcAft>
          <a:spcPct val="0"/>
        </a:spcAft>
        <a:defRPr sz="4667">
          <a:solidFill>
            <a:srgbClr val="006699"/>
          </a:solidFill>
          <a:latin typeface="+mj-lt"/>
          <a:ea typeface="+mj-ea"/>
          <a:cs typeface="+mj-cs"/>
        </a:defRPr>
      </a:lvl1pPr>
      <a:lvl2pPr algn="l" defTabSz="1068971" rtl="0" eaLnBrk="0" fontAlgn="base" hangingPunct="0">
        <a:spcBef>
          <a:spcPct val="0"/>
        </a:spcBef>
        <a:spcAft>
          <a:spcPct val="0"/>
        </a:spcAft>
        <a:defRPr sz="4667">
          <a:solidFill>
            <a:srgbClr val="006699"/>
          </a:solidFill>
          <a:latin typeface="Arial" pitchFamily="34" charset="0"/>
          <a:ea typeface="黑体" pitchFamily="49" charset="-122"/>
        </a:defRPr>
      </a:lvl2pPr>
      <a:lvl3pPr algn="l" defTabSz="1068971" rtl="0" eaLnBrk="0" fontAlgn="base" hangingPunct="0">
        <a:spcBef>
          <a:spcPct val="0"/>
        </a:spcBef>
        <a:spcAft>
          <a:spcPct val="0"/>
        </a:spcAft>
        <a:defRPr sz="4667">
          <a:solidFill>
            <a:srgbClr val="006699"/>
          </a:solidFill>
          <a:latin typeface="Arial" pitchFamily="34" charset="0"/>
          <a:ea typeface="黑体" pitchFamily="49" charset="-122"/>
        </a:defRPr>
      </a:lvl3pPr>
      <a:lvl4pPr algn="l" defTabSz="1068971" rtl="0" eaLnBrk="0" fontAlgn="base" hangingPunct="0">
        <a:spcBef>
          <a:spcPct val="0"/>
        </a:spcBef>
        <a:spcAft>
          <a:spcPct val="0"/>
        </a:spcAft>
        <a:defRPr sz="4667">
          <a:solidFill>
            <a:srgbClr val="006699"/>
          </a:solidFill>
          <a:latin typeface="Arial" pitchFamily="34" charset="0"/>
          <a:ea typeface="黑体" pitchFamily="49" charset="-122"/>
        </a:defRPr>
      </a:lvl4pPr>
      <a:lvl5pPr algn="l" defTabSz="1068971" rtl="0" eaLnBrk="0" fontAlgn="base" hangingPunct="0">
        <a:spcBef>
          <a:spcPct val="0"/>
        </a:spcBef>
        <a:spcAft>
          <a:spcPct val="0"/>
        </a:spcAft>
        <a:defRPr sz="4667">
          <a:solidFill>
            <a:srgbClr val="006699"/>
          </a:solidFill>
          <a:latin typeface="Arial" pitchFamily="34" charset="0"/>
          <a:ea typeface="黑体" pitchFamily="49" charset="-122"/>
        </a:defRPr>
      </a:lvl5pPr>
      <a:lvl6pPr marL="609630" algn="l" defTabSz="1068971" rtl="0" fontAlgn="base">
        <a:spcBef>
          <a:spcPct val="0"/>
        </a:spcBef>
        <a:spcAft>
          <a:spcPct val="0"/>
        </a:spcAft>
        <a:defRPr sz="4667">
          <a:solidFill>
            <a:srgbClr val="990000"/>
          </a:solidFill>
          <a:latin typeface="Arial" pitchFamily="34" charset="0"/>
          <a:ea typeface="黑体" pitchFamily="49" charset="-122"/>
        </a:defRPr>
      </a:lvl6pPr>
      <a:lvl7pPr marL="1219261" algn="l" defTabSz="1068971" rtl="0" fontAlgn="base">
        <a:spcBef>
          <a:spcPct val="0"/>
        </a:spcBef>
        <a:spcAft>
          <a:spcPct val="0"/>
        </a:spcAft>
        <a:defRPr sz="4667">
          <a:solidFill>
            <a:srgbClr val="990000"/>
          </a:solidFill>
          <a:latin typeface="Arial" pitchFamily="34" charset="0"/>
          <a:ea typeface="黑体" pitchFamily="49" charset="-122"/>
        </a:defRPr>
      </a:lvl7pPr>
      <a:lvl8pPr marL="1828891" algn="l" defTabSz="1068971" rtl="0" fontAlgn="base">
        <a:spcBef>
          <a:spcPct val="0"/>
        </a:spcBef>
        <a:spcAft>
          <a:spcPct val="0"/>
        </a:spcAft>
        <a:defRPr sz="4667">
          <a:solidFill>
            <a:srgbClr val="990000"/>
          </a:solidFill>
          <a:latin typeface="Arial" pitchFamily="34" charset="0"/>
          <a:ea typeface="黑体" pitchFamily="49" charset="-122"/>
        </a:defRPr>
      </a:lvl8pPr>
      <a:lvl9pPr marL="2438522" algn="l" defTabSz="1068971" rtl="0" fontAlgn="base">
        <a:spcBef>
          <a:spcPct val="0"/>
        </a:spcBef>
        <a:spcAft>
          <a:spcPct val="0"/>
        </a:spcAft>
        <a:defRPr sz="4667">
          <a:solidFill>
            <a:srgbClr val="990000"/>
          </a:solidFill>
          <a:latin typeface="Arial" pitchFamily="34" charset="0"/>
          <a:ea typeface="黑体" pitchFamily="49" charset="-122"/>
        </a:defRPr>
      </a:lvl9pPr>
    </p:titleStyle>
    <p:bodyStyle>
      <a:lvl1pPr marL="400071" indent="-400071" algn="l" defTabSz="1068971" rtl="0" eaLnBrk="0" fontAlgn="base" hangingPunct="0">
        <a:lnSpc>
          <a:spcPct val="140000"/>
        </a:lnSpc>
        <a:spcBef>
          <a:spcPct val="0"/>
        </a:spcBef>
        <a:spcAft>
          <a:spcPct val="0"/>
        </a:spcAft>
        <a:buChar char="•"/>
        <a:defRPr sz="3467" b="1">
          <a:solidFill>
            <a:schemeClr val="tx1"/>
          </a:solidFill>
          <a:latin typeface="+mn-lt"/>
          <a:ea typeface="+mn-ea"/>
          <a:cs typeface="+mn-cs"/>
        </a:defRPr>
      </a:lvl1pPr>
      <a:lvl2pPr marL="869994" indent="-334450" algn="l" defTabSz="1068971" rtl="0" eaLnBrk="0" fontAlgn="base" hangingPunct="0">
        <a:lnSpc>
          <a:spcPct val="140000"/>
        </a:lnSpc>
        <a:spcBef>
          <a:spcPct val="0"/>
        </a:spcBef>
        <a:spcAft>
          <a:spcPct val="0"/>
        </a:spcAft>
        <a:buSzPct val="50000"/>
        <a:buFont typeface="Wingdings" pitchFamily="2" charset="2"/>
        <a:buChar char="p"/>
        <a:defRPr sz="3334">
          <a:solidFill>
            <a:schemeClr val="tx1"/>
          </a:solidFill>
          <a:latin typeface="+mn-lt"/>
          <a:ea typeface="+mn-ea"/>
        </a:defRPr>
      </a:lvl2pPr>
      <a:lvl3pPr marL="1337800" indent="-268831" algn="l" defTabSz="1068971" rtl="0" eaLnBrk="0" fontAlgn="base" hangingPunct="0">
        <a:lnSpc>
          <a:spcPct val="140000"/>
        </a:lnSpc>
        <a:spcBef>
          <a:spcPct val="0"/>
        </a:spcBef>
        <a:spcAft>
          <a:spcPct val="0"/>
        </a:spcAft>
        <a:buSzPct val="50000"/>
        <a:buFont typeface="Wingdings" pitchFamily="2" charset="2"/>
        <a:buChar char="n"/>
        <a:defRPr sz="3067">
          <a:solidFill>
            <a:schemeClr val="tx1"/>
          </a:solidFill>
          <a:latin typeface="+mn-lt"/>
          <a:ea typeface="+mn-ea"/>
        </a:defRPr>
      </a:lvl3pPr>
      <a:lvl4pPr marL="1871227" indent="-268831" algn="l" defTabSz="1068971" rtl="0" eaLnBrk="0" fontAlgn="base" hangingPunct="0">
        <a:lnSpc>
          <a:spcPct val="140000"/>
        </a:lnSpc>
        <a:spcBef>
          <a:spcPct val="0"/>
        </a:spcBef>
        <a:spcAft>
          <a:spcPct val="0"/>
        </a:spcAft>
        <a:buFont typeface="Arial" pitchFamily="34" charset="0"/>
        <a:buChar char="–"/>
        <a:defRPr sz="2800">
          <a:solidFill>
            <a:schemeClr val="tx1"/>
          </a:solidFill>
          <a:latin typeface="+mn-lt"/>
          <a:ea typeface="+mn-ea"/>
        </a:defRPr>
      </a:lvl4pPr>
      <a:lvl5pPr marL="2404654" indent="-266713" algn="l" defTabSz="1068971" rtl="0" eaLnBrk="0" fontAlgn="base" hangingPunct="0">
        <a:lnSpc>
          <a:spcPct val="140000"/>
        </a:lnSpc>
        <a:spcBef>
          <a:spcPct val="0"/>
        </a:spcBef>
        <a:spcAft>
          <a:spcPct val="0"/>
        </a:spcAft>
        <a:buFont typeface="Arial" pitchFamily="34" charset="0"/>
        <a:buChar char="~"/>
        <a:defRPr sz="2533">
          <a:solidFill>
            <a:schemeClr val="tx1"/>
          </a:solidFill>
          <a:latin typeface="+mn-lt"/>
          <a:ea typeface="+mn-ea"/>
        </a:defRPr>
      </a:lvl5pPr>
      <a:lvl6pPr marL="3014284" indent="-266713" algn="l" defTabSz="1068971" rtl="0" fontAlgn="base">
        <a:lnSpc>
          <a:spcPct val="140000"/>
        </a:lnSpc>
        <a:spcBef>
          <a:spcPct val="0"/>
        </a:spcBef>
        <a:spcAft>
          <a:spcPct val="0"/>
        </a:spcAft>
        <a:buFont typeface="Arial" pitchFamily="34" charset="0"/>
        <a:buChar char="~"/>
        <a:defRPr sz="2533">
          <a:solidFill>
            <a:schemeClr val="tx1"/>
          </a:solidFill>
          <a:latin typeface="+mn-lt"/>
          <a:ea typeface="+mn-ea"/>
        </a:defRPr>
      </a:lvl6pPr>
      <a:lvl7pPr marL="3623915" indent="-266713" algn="l" defTabSz="1068971" rtl="0" fontAlgn="base">
        <a:lnSpc>
          <a:spcPct val="140000"/>
        </a:lnSpc>
        <a:spcBef>
          <a:spcPct val="0"/>
        </a:spcBef>
        <a:spcAft>
          <a:spcPct val="0"/>
        </a:spcAft>
        <a:buFont typeface="Arial" pitchFamily="34" charset="0"/>
        <a:buChar char="~"/>
        <a:defRPr sz="2533">
          <a:solidFill>
            <a:schemeClr val="tx1"/>
          </a:solidFill>
          <a:latin typeface="+mn-lt"/>
          <a:ea typeface="+mn-ea"/>
        </a:defRPr>
      </a:lvl7pPr>
      <a:lvl8pPr marL="4233545" indent="-266713" algn="l" defTabSz="1068971" rtl="0" fontAlgn="base">
        <a:lnSpc>
          <a:spcPct val="140000"/>
        </a:lnSpc>
        <a:spcBef>
          <a:spcPct val="0"/>
        </a:spcBef>
        <a:spcAft>
          <a:spcPct val="0"/>
        </a:spcAft>
        <a:buFont typeface="Arial" pitchFamily="34" charset="0"/>
        <a:buChar char="~"/>
        <a:defRPr sz="2533">
          <a:solidFill>
            <a:schemeClr val="tx1"/>
          </a:solidFill>
          <a:latin typeface="+mn-lt"/>
          <a:ea typeface="+mn-ea"/>
        </a:defRPr>
      </a:lvl8pPr>
      <a:lvl9pPr marL="4843175" indent="-266713" algn="l" defTabSz="1068971" rtl="0" fontAlgn="base">
        <a:lnSpc>
          <a:spcPct val="140000"/>
        </a:lnSpc>
        <a:spcBef>
          <a:spcPct val="0"/>
        </a:spcBef>
        <a:spcAft>
          <a:spcPct val="0"/>
        </a:spcAft>
        <a:buFont typeface="Arial" pitchFamily="34" charset="0"/>
        <a:buChar char="~"/>
        <a:defRPr sz="2533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12192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30" algn="l" defTabSz="12192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61" algn="l" defTabSz="12192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91" algn="l" defTabSz="12192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522" algn="l" defTabSz="12192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152" algn="l" defTabSz="12192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783" algn="l" defTabSz="12192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413" algn="l" defTabSz="12192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7044" algn="l" defTabSz="12192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6" descr="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99150"/>
            <a:ext cx="12195175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5" name="Text Box 7"/>
          <p:cNvSpPr txBox="1">
            <a:spLocks noChangeArrowheads="1"/>
          </p:cNvSpPr>
          <p:nvPr/>
        </p:nvSpPr>
        <p:spPr bwMode="auto">
          <a:xfrm>
            <a:off x="4312025" y="2674938"/>
            <a:ext cx="3738304" cy="1015142"/>
          </a:xfrm>
          <a:prstGeom prst="rect">
            <a:avLst/>
          </a:prstGeom>
          <a:noFill/>
          <a:ln>
            <a:noFill/>
          </a:ln>
        </p:spPr>
        <p:txBody>
          <a:bodyPr wrap="none" lIns="111175" tIns="55590" rIns="111175" bIns="55590">
            <a:spAutoFit/>
          </a:bodyPr>
          <a:lstStyle>
            <a:lvl1pPr defTabSz="835025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417513" defTabSz="835025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835025" defTabSz="835025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250950" defTabSz="835025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1670050" defTabSz="835025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127250" defTabSz="835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584450" defTabSz="835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041650" defTabSz="835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498850" defTabSz="835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0" hangingPunct="0">
              <a:defRPr/>
            </a:pPr>
            <a:r>
              <a:rPr lang="en-US" altLang="zh-CN" sz="5867" dirty="0">
                <a:solidFill>
                  <a:srgbClr val="006699"/>
                </a:solidFill>
              </a:rPr>
              <a:t>Thank you</a:t>
            </a:r>
          </a:p>
        </p:txBody>
      </p:sp>
      <p:sp>
        <p:nvSpPr>
          <p:cNvPr id="3076" name="Rectangle 9"/>
          <p:cNvSpPr>
            <a:spLocks noChangeArrowheads="1"/>
          </p:cNvSpPr>
          <p:nvPr/>
        </p:nvSpPr>
        <p:spPr bwMode="auto">
          <a:xfrm>
            <a:off x="0" y="5885708"/>
            <a:ext cx="8433531" cy="973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en-US" altLang="zh-CN" sz="1600" dirty="0">
                <a:solidFill>
                  <a:srgbClr val="7F7F7F"/>
                </a:solidFill>
              </a:rPr>
              <a:t>Suzhou Truteck Intelligence Technology</a:t>
            </a:r>
            <a:r>
              <a:rPr lang="en-US" altLang="zh-CN" sz="1600" baseline="0" dirty="0">
                <a:solidFill>
                  <a:srgbClr val="7F7F7F"/>
                </a:solidFill>
              </a:rPr>
              <a:t> Co., Ltd.</a:t>
            </a:r>
            <a:endParaRPr lang="en-US" altLang="zh-CN" sz="1600" dirty="0">
              <a:solidFill>
                <a:srgbClr val="7F7F7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6" r:id="rId1"/>
  </p:sldLayoutIdLst>
  <p:transition advClick="0"/>
  <p:hf hdr="0" ftr="0" dt="0"/>
  <p:txStyles>
    <p:titleStyle>
      <a:lvl1pPr algn="ctr" defTabSz="1068971" rtl="0" eaLnBrk="0" fontAlgn="base" hangingPunct="0">
        <a:spcBef>
          <a:spcPct val="0"/>
        </a:spcBef>
        <a:spcAft>
          <a:spcPct val="0"/>
        </a:spcAft>
        <a:defRPr sz="5067">
          <a:solidFill>
            <a:schemeClr val="tx2"/>
          </a:solidFill>
          <a:latin typeface="+mj-lt"/>
          <a:ea typeface="+mj-ea"/>
          <a:cs typeface="+mj-cs"/>
        </a:defRPr>
      </a:lvl1pPr>
      <a:lvl2pPr algn="ctr" defTabSz="1068971" rtl="0" eaLnBrk="0" fontAlgn="base" hangingPunct="0">
        <a:spcBef>
          <a:spcPct val="0"/>
        </a:spcBef>
        <a:spcAft>
          <a:spcPct val="0"/>
        </a:spcAft>
        <a:defRPr sz="5067">
          <a:solidFill>
            <a:schemeClr val="tx2"/>
          </a:solidFill>
          <a:latin typeface="Arial" pitchFamily="34" charset="0"/>
          <a:ea typeface="宋体" pitchFamily="2" charset="-122"/>
        </a:defRPr>
      </a:lvl2pPr>
      <a:lvl3pPr algn="ctr" defTabSz="1068971" rtl="0" eaLnBrk="0" fontAlgn="base" hangingPunct="0">
        <a:spcBef>
          <a:spcPct val="0"/>
        </a:spcBef>
        <a:spcAft>
          <a:spcPct val="0"/>
        </a:spcAft>
        <a:defRPr sz="5067">
          <a:solidFill>
            <a:schemeClr val="tx2"/>
          </a:solidFill>
          <a:latin typeface="Arial" pitchFamily="34" charset="0"/>
          <a:ea typeface="宋体" pitchFamily="2" charset="-122"/>
        </a:defRPr>
      </a:lvl3pPr>
      <a:lvl4pPr algn="ctr" defTabSz="1068971" rtl="0" eaLnBrk="0" fontAlgn="base" hangingPunct="0">
        <a:spcBef>
          <a:spcPct val="0"/>
        </a:spcBef>
        <a:spcAft>
          <a:spcPct val="0"/>
        </a:spcAft>
        <a:defRPr sz="5067">
          <a:solidFill>
            <a:schemeClr val="tx2"/>
          </a:solidFill>
          <a:latin typeface="Arial" pitchFamily="34" charset="0"/>
          <a:ea typeface="宋体" pitchFamily="2" charset="-122"/>
        </a:defRPr>
      </a:lvl4pPr>
      <a:lvl5pPr algn="ctr" defTabSz="1068971" rtl="0" eaLnBrk="0" fontAlgn="base" hangingPunct="0">
        <a:spcBef>
          <a:spcPct val="0"/>
        </a:spcBef>
        <a:spcAft>
          <a:spcPct val="0"/>
        </a:spcAft>
        <a:defRPr sz="5067">
          <a:solidFill>
            <a:schemeClr val="tx2"/>
          </a:solidFill>
          <a:latin typeface="Arial" pitchFamily="34" charset="0"/>
          <a:ea typeface="宋体" pitchFamily="2" charset="-122"/>
        </a:defRPr>
      </a:lvl5pPr>
      <a:lvl6pPr marL="609630" algn="ctr" defTabSz="1068971" rtl="0" fontAlgn="base">
        <a:spcBef>
          <a:spcPct val="0"/>
        </a:spcBef>
        <a:spcAft>
          <a:spcPct val="0"/>
        </a:spcAft>
        <a:defRPr sz="5067">
          <a:solidFill>
            <a:schemeClr val="tx2"/>
          </a:solidFill>
          <a:latin typeface="Arial" pitchFamily="34" charset="0"/>
          <a:ea typeface="宋体" pitchFamily="2" charset="-122"/>
        </a:defRPr>
      </a:lvl6pPr>
      <a:lvl7pPr marL="1219261" algn="ctr" defTabSz="1068971" rtl="0" fontAlgn="base">
        <a:spcBef>
          <a:spcPct val="0"/>
        </a:spcBef>
        <a:spcAft>
          <a:spcPct val="0"/>
        </a:spcAft>
        <a:defRPr sz="5067">
          <a:solidFill>
            <a:schemeClr val="tx2"/>
          </a:solidFill>
          <a:latin typeface="Arial" pitchFamily="34" charset="0"/>
          <a:ea typeface="宋体" pitchFamily="2" charset="-122"/>
        </a:defRPr>
      </a:lvl7pPr>
      <a:lvl8pPr marL="1828891" algn="ctr" defTabSz="1068971" rtl="0" fontAlgn="base">
        <a:spcBef>
          <a:spcPct val="0"/>
        </a:spcBef>
        <a:spcAft>
          <a:spcPct val="0"/>
        </a:spcAft>
        <a:defRPr sz="5067">
          <a:solidFill>
            <a:schemeClr val="tx2"/>
          </a:solidFill>
          <a:latin typeface="Arial" pitchFamily="34" charset="0"/>
          <a:ea typeface="宋体" pitchFamily="2" charset="-122"/>
        </a:defRPr>
      </a:lvl8pPr>
      <a:lvl9pPr marL="2438522" algn="ctr" defTabSz="1068971" rtl="0" fontAlgn="base">
        <a:spcBef>
          <a:spcPct val="0"/>
        </a:spcBef>
        <a:spcAft>
          <a:spcPct val="0"/>
        </a:spcAft>
        <a:defRPr sz="5067">
          <a:solidFill>
            <a:schemeClr val="tx2"/>
          </a:solidFill>
          <a:latin typeface="Arial" pitchFamily="34" charset="0"/>
          <a:ea typeface="宋体" pitchFamily="2" charset="-122"/>
        </a:defRPr>
      </a:lvl9pPr>
    </p:titleStyle>
    <p:bodyStyle>
      <a:lvl1pPr marL="400071" indent="-400071" algn="l" defTabSz="1068971" rtl="0" eaLnBrk="0" fontAlgn="base" hangingPunct="0">
        <a:spcBef>
          <a:spcPct val="20000"/>
        </a:spcBef>
        <a:spcAft>
          <a:spcPct val="0"/>
        </a:spcAft>
        <a:buChar char="•"/>
        <a:defRPr sz="3734">
          <a:solidFill>
            <a:schemeClr val="tx1"/>
          </a:solidFill>
          <a:latin typeface="+mn-lt"/>
          <a:ea typeface="+mn-ea"/>
          <a:cs typeface="+mn-cs"/>
        </a:defRPr>
      </a:lvl1pPr>
      <a:lvl2pPr marL="869994" indent="-334450" algn="l" defTabSz="1068971" rtl="0" eaLnBrk="0" fontAlgn="base" hangingPunct="0">
        <a:spcBef>
          <a:spcPct val="20000"/>
        </a:spcBef>
        <a:spcAft>
          <a:spcPct val="0"/>
        </a:spcAft>
        <a:buChar char="–"/>
        <a:defRPr sz="3334">
          <a:solidFill>
            <a:schemeClr val="tx1"/>
          </a:solidFill>
          <a:latin typeface="+mn-lt"/>
          <a:ea typeface="+mn-ea"/>
        </a:defRPr>
      </a:lvl2pPr>
      <a:lvl3pPr marL="1337800" indent="-268831" algn="l" defTabSz="1068971" rtl="0" eaLnBrk="0" fontAlgn="base" hangingPunct="0">
        <a:spcBef>
          <a:spcPct val="20000"/>
        </a:spcBef>
        <a:spcAft>
          <a:spcPct val="0"/>
        </a:spcAft>
        <a:buChar char="•"/>
        <a:defRPr sz="2933">
          <a:solidFill>
            <a:schemeClr val="tx1"/>
          </a:solidFill>
          <a:latin typeface="+mn-lt"/>
          <a:ea typeface="+mn-ea"/>
        </a:defRPr>
      </a:lvl3pPr>
      <a:lvl4pPr marL="1871227" indent="-268831" algn="l" defTabSz="1068971" rtl="0" eaLnBrk="0" fontAlgn="base" hangingPunct="0">
        <a:spcBef>
          <a:spcPct val="20000"/>
        </a:spcBef>
        <a:spcAft>
          <a:spcPct val="0"/>
        </a:spcAft>
        <a:buChar char="–"/>
        <a:defRPr sz="2267">
          <a:solidFill>
            <a:schemeClr val="tx1"/>
          </a:solidFill>
          <a:latin typeface="+mn-lt"/>
          <a:ea typeface="+mn-ea"/>
        </a:defRPr>
      </a:lvl4pPr>
      <a:lvl5pPr marL="2404654" indent="-266713" algn="l" defTabSz="1068971" rtl="0" eaLnBrk="0" fontAlgn="base" hangingPunct="0">
        <a:spcBef>
          <a:spcPct val="20000"/>
        </a:spcBef>
        <a:spcAft>
          <a:spcPct val="0"/>
        </a:spcAft>
        <a:buChar char="»"/>
        <a:defRPr sz="2267">
          <a:solidFill>
            <a:schemeClr val="tx1"/>
          </a:solidFill>
          <a:latin typeface="+mn-lt"/>
          <a:ea typeface="+mn-ea"/>
        </a:defRPr>
      </a:lvl5pPr>
      <a:lvl6pPr marL="3014284" indent="-266713" algn="l" defTabSz="1068971" rtl="0" fontAlgn="base">
        <a:spcBef>
          <a:spcPct val="20000"/>
        </a:spcBef>
        <a:spcAft>
          <a:spcPct val="0"/>
        </a:spcAft>
        <a:buChar char="»"/>
        <a:defRPr sz="2267">
          <a:solidFill>
            <a:schemeClr val="tx1"/>
          </a:solidFill>
          <a:latin typeface="+mn-lt"/>
          <a:ea typeface="+mn-ea"/>
        </a:defRPr>
      </a:lvl6pPr>
      <a:lvl7pPr marL="3623915" indent="-266713" algn="l" defTabSz="1068971" rtl="0" fontAlgn="base">
        <a:spcBef>
          <a:spcPct val="20000"/>
        </a:spcBef>
        <a:spcAft>
          <a:spcPct val="0"/>
        </a:spcAft>
        <a:buChar char="»"/>
        <a:defRPr sz="2267">
          <a:solidFill>
            <a:schemeClr val="tx1"/>
          </a:solidFill>
          <a:latin typeface="+mn-lt"/>
          <a:ea typeface="+mn-ea"/>
        </a:defRPr>
      </a:lvl7pPr>
      <a:lvl8pPr marL="4233545" indent="-266713" algn="l" defTabSz="1068971" rtl="0" fontAlgn="base">
        <a:spcBef>
          <a:spcPct val="20000"/>
        </a:spcBef>
        <a:spcAft>
          <a:spcPct val="0"/>
        </a:spcAft>
        <a:buChar char="»"/>
        <a:defRPr sz="2267">
          <a:solidFill>
            <a:schemeClr val="tx1"/>
          </a:solidFill>
          <a:latin typeface="+mn-lt"/>
          <a:ea typeface="+mn-ea"/>
        </a:defRPr>
      </a:lvl8pPr>
      <a:lvl9pPr marL="4843175" indent="-266713" algn="l" defTabSz="1068971" rtl="0" fontAlgn="base">
        <a:spcBef>
          <a:spcPct val="20000"/>
        </a:spcBef>
        <a:spcAft>
          <a:spcPct val="0"/>
        </a:spcAft>
        <a:buChar char="»"/>
        <a:defRPr sz="2267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12192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30" algn="l" defTabSz="12192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61" algn="l" defTabSz="12192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91" algn="l" defTabSz="12192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522" algn="l" defTabSz="12192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152" algn="l" defTabSz="12192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783" algn="l" defTabSz="12192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413" algn="l" defTabSz="12192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7044" algn="l" defTabSz="12192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hyperlink" Target="https://baike.baidu.com/item/%E8%A1%A8%E9%9D%A2%E8%B4%B4%E8%A3%85%E6%8A%80%E6%9C%AF" TargetMode="External"/><Relationship Id="rId7" Type="http://schemas.openxmlformats.org/officeDocument/2006/relationships/image" Target="../media/image5.jpeg"/><Relationship Id="rId2" Type="http://schemas.openxmlformats.org/officeDocument/2006/relationships/hyperlink" Target="https://baike.baidu.com/item/SMT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baike.baidu.com/item/%E5%9B%9E%E6%B5%81%E7%84%8A" TargetMode="External"/><Relationship Id="rId5" Type="http://schemas.openxmlformats.org/officeDocument/2006/relationships/hyperlink" Target="https://baike.baidu.com/item/SMD" TargetMode="External"/><Relationship Id="rId4" Type="http://schemas.openxmlformats.org/officeDocument/2006/relationships/hyperlink" Target="https://baike.baidu.com/item/SMC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副标题 3"/>
          <p:cNvSpPr>
            <a:spLocks noGrp="1"/>
          </p:cNvSpPr>
          <p:nvPr>
            <p:ph type="subTitle" sz="quarter" idx="4294967295"/>
          </p:nvPr>
        </p:nvSpPr>
        <p:spPr>
          <a:xfrm>
            <a:off x="0" y="3182938"/>
            <a:ext cx="7075488" cy="866775"/>
          </a:xfrm>
        </p:spPr>
        <p:txBody>
          <a:bodyPr/>
          <a:lstStyle/>
          <a:p>
            <a:r>
              <a:rPr lang="en-US" altLang="zh-CN" dirty="0"/>
              <a:t>2018</a:t>
            </a:r>
            <a:r>
              <a:rPr lang="zh-CN" altLang="en-US" dirty="0"/>
              <a:t>年</a:t>
            </a:r>
            <a:r>
              <a:rPr lang="en-US" altLang="zh-CN" dirty="0"/>
              <a:t>6</a:t>
            </a:r>
            <a:r>
              <a:rPr lang="zh-CN" altLang="en-US" dirty="0"/>
              <a:t>月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989384"/>
            <a:ext cx="12195175" cy="280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1"/>
          <p:cNvSpPr txBox="1"/>
          <p:nvPr/>
        </p:nvSpPr>
        <p:spPr>
          <a:xfrm>
            <a:off x="3780569" y="2349487"/>
            <a:ext cx="2370402" cy="11389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zh-CN" altLang="en-US" sz="2000" b="1" dirty="0">
                <a:solidFill>
                  <a:srgbClr val="080808"/>
                </a:solidFill>
                <a:latin typeface="微软雅黑"/>
                <a:ea typeface="微软雅黑"/>
              </a:rPr>
              <a:t>第一部分</a:t>
            </a:r>
            <a:endParaRPr lang="en-US" altLang="zh-CN" sz="2000" b="1" dirty="0">
              <a:solidFill>
                <a:srgbClr val="080808"/>
              </a:solidFill>
              <a:latin typeface="微软雅黑"/>
              <a:ea typeface="微软雅黑"/>
            </a:endParaRPr>
          </a:p>
          <a:p>
            <a:pPr marL="0" lvl="1"/>
            <a:endParaRPr lang="en-US" altLang="zh-CN" sz="2000" b="1" dirty="0">
              <a:solidFill>
                <a:srgbClr val="080808"/>
              </a:solidFill>
              <a:latin typeface="微软雅黑"/>
              <a:ea typeface="微软雅黑"/>
            </a:endParaRPr>
          </a:p>
          <a:p>
            <a:pPr marL="0" lvl="1"/>
            <a:r>
              <a:rPr lang="zh-CN" altLang="en-US" sz="2801" b="1" dirty="0">
                <a:solidFill>
                  <a:srgbClr val="F5801F"/>
                </a:solidFill>
                <a:latin typeface="微软雅黑"/>
                <a:ea typeface="微软雅黑"/>
              </a:rPr>
              <a:t>关于</a:t>
            </a:r>
            <a:r>
              <a:rPr lang="en-US" altLang="zh-CN" sz="2801" b="1" dirty="0">
                <a:solidFill>
                  <a:srgbClr val="F5801F"/>
                </a:solidFill>
                <a:latin typeface="微软雅黑"/>
                <a:ea typeface="微软雅黑"/>
              </a:rPr>
              <a:t>SMT</a:t>
            </a:r>
          </a:p>
        </p:txBody>
      </p:sp>
      <p:cxnSp>
        <p:nvCxnSpPr>
          <p:cNvPr id="7" name="直接连接符 6"/>
          <p:cNvCxnSpPr/>
          <p:nvPr/>
        </p:nvCxnSpPr>
        <p:spPr>
          <a:xfrm flipV="1">
            <a:off x="3636527" y="2181439"/>
            <a:ext cx="0" cy="2566344"/>
          </a:xfrm>
          <a:prstGeom prst="line">
            <a:avLst/>
          </a:prstGeom>
          <a:ln w="12700">
            <a:solidFill>
              <a:srgbClr val="08080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3"/>
          <p:cNvSpPr txBox="1"/>
          <p:nvPr/>
        </p:nvSpPr>
        <p:spPr>
          <a:xfrm>
            <a:off x="2318299" y="4307254"/>
            <a:ext cx="903003" cy="2462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1600" dirty="0">
                <a:solidFill>
                  <a:srgbClr val="080808"/>
                </a:solidFill>
                <a:latin typeface="微软雅黑"/>
                <a:ea typeface="微软雅黑"/>
              </a:rPr>
              <a:t>PART 01</a:t>
            </a:r>
            <a:endParaRPr lang="zh-CN" altLang="en-US" sz="1600" dirty="0">
              <a:solidFill>
                <a:srgbClr val="080808"/>
              </a:solidFill>
              <a:latin typeface="微软雅黑"/>
              <a:ea typeface="微软雅黑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2124097" y="2277476"/>
            <a:ext cx="1162590" cy="1366670"/>
            <a:chOff x="2123728" y="1707658"/>
            <a:chExt cx="1197175" cy="1197175"/>
          </a:xfrm>
        </p:grpSpPr>
        <p:grpSp>
          <p:nvGrpSpPr>
            <p:cNvPr id="10" name="组合 15"/>
            <p:cNvGrpSpPr/>
            <p:nvPr/>
          </p:nvGrpSpPr>
          <p:grpSpPr>
            <a:xfrm>
              <a:off x="2123728" y="1707658"/>
              <a:ext cx="1197175" cy="1197175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2" name="同心圆 11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701">
                  <a:solidFill>
                    <a:srgbClr val="080808"/>
                  </a:solidFill>
                  <a:latin typeface="微软雅黑"/>
                  <a:ea typeface="微软雅黑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701">
                  <a:solidFill>
                    <a:srgbClr val="080808"/>
                  </a:solidFill>
                  <a:latin typeface="微软雅黑"/>
                  <a:ea typeface="微软雅黑"/>
                </a:endParaRPr>
              </a:p>
            </p:txBody>
          </p:sp>
        </p:grpSp>
        <p:sp>
          <p:nvSpPr>
            <p:cNvPr id="11" name="TextBox 13"/>
            <p:cNvSpPr txBox="1"/>
            <p:nvPr/>
          </p:nvSpPr>
          <p:spPr>
            <a:xfrm>
              <a:off x="2344338" y="2009911"/>
              <a:ext cx="902845" cy="59334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zh-CN" sz="4401" b="1" dirty="0">
                  <a:solidFill>
                    <a:srgbClr val="F5801F"/>
                  </a:solidFill>
                  <a:latin typeface="微软雅黑"/>
                  <a:ea typeface="微软雅黑"/>
                </a:rPr>
                <a:t>01</a:t>
              </a:r>
              <a:endParaRPr lang="zh-CN" altLang="en-US" sz="4401" b="1" dirty="0">
                <a:solidFill>
                  <a:srgbClr val="F5801F"/>
                </a:solidFill>
                <a:latin typeface="微软雅黑"/>
                <a:ea typeface="微软雅黑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1371713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85000"/>
              </a:lnSpc>
            </a:pPr>
            <a:r>
              <a:rPr kumimoji="1" lang="zh-CN" altLang="en-US" sz="4270" dirty="0">
                <a:solidFill>
                  <a:schemeClr val="tx2"/>
                </a:solidFill>
                <a:latin typeface="+mj-ea"/>
              </a:rPr>
              <a:t>主要竞争对手产品介绍</a:t>
            </a:r>
            <a:r>
              <a:rPr kumimoji="1" lang="en-US" altLang="zh-CN" sz="4270" dirty="0">
                <a:solidFill>
                  <a:schemeClr val="tx2"/>
                </a:solidFill>
                <a:latin typeface="+mj-ea"/>
              </a:rPr>
              <a:t>——TRI</a:t>
            </a:r>
            <a:endParaRPr kumimoji="1" lang="zh-TW" altLang="en-US" sz="4270" dirty="0">
              <a:solidFill>
                <a:schemeClr val="tx2"/>
              </a:solidFill>
              <a:latin typeface="+mj-ea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406400" y="1183226"/>
            <a:ext cx="11364686" cy="1077218"/>
          </a:xfrm>
          <a:prstGeom prst="rect">
            <a:avLst/>
          </a:prstGeom>
          <a:noFill/>
          <a:ln w="12700">
            <a:noFill/>
            <a:prstDash val="lgDashDot"/>
          </a:ln>
        </p:spPr>
        <p:txBody>
          <a:bodyPr wrap="square" rtlCol="0" anchor="t" anchorCtr="0">
            <a:spAutoFit/>
          </a:bodyPr>
          <a:lstStyle>
            <a:defPPr>
              <a:defRPr lang="en-US"/>
            </a:defPPr>
            <a:lvl1pPr marL="285750" indent="-285750">
              <a:buFont typeface="Wingdings" panose="05000000000000000000" pitchFamily="2" charset="2"/>
              <a:buChar char="Ø"/>
              <a:defRPr sz="1800">
                <a:solidFill>
                  <a:schemeClr val="bg2"/>
                </a:solidFill>
              </a:defRPr>
            </a:lvl1pPr>
          </a:lstStyle>
          <a:p>
            <a:pPr marL="0" indent="0">
              <a:buNone/>
            </a:pPr>
            <a:r>
              <a:rPr lang="zh-CN" altLang="en-US" sz="2400" dirty="0"/>
              <a:t>型号：</a:t>
            </a:r>
            <a:endParaRPr lang="en-US" altLang="zh-CN" sz="2400" dirty="0"/>
          </a:p>
          <a:p>
            <a:pPr marL="536575" indent="363538"/>
            <a:r>
              <a:rPr lang="en-US" altLang="zh-CN" sz="2000" dirty="0"/>
              <a:t>TR7007  </a:t>
            </a:r>
            <a:r>
              <a:rPr lang="zh-CN" altLang="en-US" sz="2000" dirty="0"/>
              <a:t>彩色相机</a:t>
            </a:r>
            <a:r>
              <a:rPr lang="en-US" altLang="zh-CN" sz="2000" dirty="0"/>
              <a:t>+</a:t>
            </a:r>
            <a:r>
              <a:rPr lang="zh-CN" altLang="en-US" sz="2000" dirty="0"/>
              <a:t>氙灯光源（已停产）</a:t>
            </a:r>
            <a:endParaRPr lang="en-US" altLang="zh-CN" sz="2000" dirty="0"/>
          </a:p>
          <a:p>
            <a:pPr marL="536575" indent="363538"/>
            <a:r>
              <a:rPr lang="en-US" altLang="zh-CN" sz="2000" dirty="0"/>
              <a:t>TR7007SII/TR7007SII Plus  </a:t>
            </a:r>
            <a:r>
              <a:rPr lang="zh-CN" altLang="en-US" sz="2000" dirty="0"/>
              <a:t>黑白相机，扫描式（</a:t>
            </a:r>
            <a:r>
              <a:rPr lang="en-US" altLang="zh-CN" sz="2000" dirty="0"/>
              <a:t>Dynamic Scan</a:t>
            </a:r>
            <a:r>
              <a:rPr lang="zh-CN" altLang="en-US" sz="2000" dirty="0"/>
              <a:t>）</a:t>
            </a:r>
            <a:endParaRPr lang="en-US" altLang="zh-CN" sz="2000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406400" y="2260444"/>
            <a:ext cx="11364686" cy="2616101"/>
          </a:xfrm>
          <a:prstGeom prst="rect">
            <a:avLst/>
          </a:prstGeom>
          <a:noFill/>
          <a:ln w="12700">
            <a:noFill/>
            <a:prstDash val="lgDashDot"/>
          </a:ln>
        </p:spPr>
        <p:txBody>
          <a:bodyPr wrap="square" rtlCol="0" anchor="t" anchorCtr="0">
            <a:spAutoFit/>
          </a:bodyPr>
          <a:lstStyle>
            <a:defPPr>
              <a:defRPr lang="en-US"/>
            </a:defPPr>
            <a:lvl1pPr marL="285750" indent="-285750">
              <a:buFont typeface="Wingdings" panose="05000000000000000000" pitchFamily="2" charset="2"/>
              <a:buChar char="Ø"/>
              <a:defRPr sz="1800">
                <a:solidFill>
                  <a:schemeClr val="bg2"/>
                </a:solidFill>
              </a:defRPr>
            </a:lvl1pPr>
          </a:lstStyle>
          <a:p>
            <a:pPr marL="0" indent="0">
              <a:buNone/>
            </a:pPr>
            <a:r>
              <a:rPr lang="zh-CN" altLang="en-US" sz="2400" dirty="0"/>
              <a:t>技术特点：</a:t>
            </a:r>
            <a:endParaRPr lang="en-US" altLang="zh-CN" sz="2400" dirty="0"/>
          </a:p>
          <a:p>
            <a:pPr marL="536575" indent="363538"/>
            <a:r>
              <a:rPr lang="en-US" altLang="zh-CN" sz="2000" dirty="0"/>
              <a:t>Dynamic Scan</a:t>
            </a:r>
            <a:r>
              <a:rPr lang="zh-CN" altLang="en-US" sz="2000" dirty="0"/>
              <a:t>，大尺寸、多点位产品速度优势明显</a:t>
            </a:r>
            <a:endParaRPr lang="en-US" altLang="zh-CN" sz="2000" dirty="0"/>
          </a:p>
          <a:p>
            <a:pPr marL="536575" indent="363538"/>
            <a:r>
              <a:rPr lang="zh-CN" altLang="en-US" sz="2000" dirty="0"/>
              <a:t>双轴直线电机（</a:t>
            </a:r>
            <a:r>
              <a:rPr lang="en-US" altLang="zh-CN" sz="2000" dirty="0"/>
              <a:t>TR7007</a:t>
            </a:r>
            <a:r>
              <a:rPr lang="zh-CN" altLang="en-US" sz="2000" dirty="0"/>
              <a:t>），</a:t>
            </a:r>
            <a:r>
              <a:rPr lang="en-US" altLang="zh-CN" sz="2000" dirty="0"/>
              <a:t>X</a:t>
            </a:r>
            <a:r>
              <a:rPr lang="zh-CN" altLang="en-US" sz="2000" dirty="0"/>
              <a:t>直线电机</a:t>
            </a:r>
            <a:r>
              <a:rPr lang="en-US" altLang="zh-CN" sz="2000" dirty="0"/>
              <a:t>+Y</a:t>
            </a:r>
            <a:r>
              <a:rPr lang="zh-CN" altLang="en-US" sz="2000" dirty="0"/>
              <a:t>轴伺服马达</a:t>
            </a:r>
            <a:endParaRPr lang="en-US" altLang="zh-CN" sz="2000" dirty="0"/>
          </a:p>
          <a:p>
            <a:pPr marL="536575" indent="363538"/>
            <a:r>
              <a:rPr lang="zh-CN" altLang="en-US" sz="2000" dirty="0"/>
              <a:t>点光源</a:t>
            </a:r>
            <a:r>
              <a:rPr lang="en-US" altLang="zh-CN" sz="2000" dirty="0"/>
              <a:t>+</a:t>
            </a:r>
            <a:r>
              <a:rPr lang="zh-CN" altLang="en-US" sz="2000" dirty="0"/>
              <a:t>光栅玻璃片投影出条纹光，</a:t>
            </a:r>
            <a:r>
              <a:rPr lang="en-US" altLang="zh-CN" sz="2000" dirty="0"/>
              <a:t>X</a:t>
            </a:r>
            <a:r>
              <a:rPr lang="zh-CN" altLang="en-US" sz="2000" dirty="0"/>
              <a:t>轴驱动</a:t>
            </a:r>
            <a:r>
              <a:rPr lang="en-US" altLang="zh-CN" sz="2000" dirty="0"/>
              <a:t>4</a:t>
            </a:r>
            <a:r>
              <a:rPr lang="zh-CN" altLang="en-US" sz="2000" dirty="0"/>
              <a:t>步相移</a:t>
            </a:r>
            <a:endParaRPr lang="en-US" altLang="zh-CN" sz="2000" dirty="0"/>
          </a:p>
          <a:p>
            <a:pPr marL="536575" indent="363538"/>
            <a:r>
              <a:rPr lang="zh-CN" altLang="en-US" sz="2000" dirty="0"/>
              <a:t>正常模式（</a:t>
            </a:r>
            <a:r>
              <a:rPr lang="en-US" altLang="zh-CN" sz="2000" dirty="0"/>
              <a:t>8</a:t>
            </a:r>
            <a:r>
              <a:rPr lang="zh-CN" altLang="en-US" sz="2000" dirty="0"/>
              <a:t>步相移，黑白影像）、速度模式（</a:t>
            </a:r>
            <a:r>
              <a:rPr lang="en-US" altLang="zh-CN" sz="2000" dirty="0"/>
              <a:t>4</a:t>
            </a:r>
            <a:r>
              <a:rPr lang="zh-CN" altLang="en-US" sz="2000" dirty="0"/>
              <a:t>步相移，黑白影像）、彩色模式（</a:t>
            </a:r>
            <a:r>
              <a:rPr lang="en-US" altLang="zh-CN" sz="2000" dirty="0"/>
              <a:t> 4</a:t>
            </a:r>
            <a:r>
              <a:rPr lang="zh-CN" altLang="en-US" sz="2000" dirty="0"/>
              <a:t>步相移，彩色影像）</a:t>
            </a:r>
            <a:endParaRPr lang="en-US" altLang="zh-CN" sz="2000" dirty="0"/>
          </a:p>
          <a:p>
            <a:pPr marL="536575" indent="363538"/>
            <a:r>
              <a:rPr lang="zh-CN" altLang="en-US" sz="2000" dirty="0"/>
              <a:t>预扫描实时板弯校正</a:t>
            </a:r>
            <a:endParaRPr lang="en-US" altLang="zh-CN" sz="2000" dirty="0"/>
          </a:p>
          <a:p>
            <a:pPr marL="536575" indent="363538"/>
            <a:r>
              <a:rPr lang="en-US" altLang="zh-CN" sz="2000" dirty="0"/>
              <a:t>X</a:t>
            </a:r>
            <a:r>
              <a:rPr lang="zh-CN" altLang="en-US" sz="2000" dirty="0"/>
              <a:t>轴运动精度要求高，机台震动对测试影像较大</a:t>
            </a:r>
            <a:endParaRPr lang="en-US" altLang="zh-CN" sz="2000" dirty="0"/>
          </a:p>
        </p:txBody>
      </p:sp>
    </p:spTree>
    <p:extLst>
      <p:ext uri="{BB962C8B-B14F-4D97-AF65-F5344CB8AC3E}">
        <p14:creationId xmlns:p14="http://schemas.microsoft.com/office/powerpoint/2010/main" val="920782162"/>
      </p:ext>
    </p:extLst>
  </p:cSld>
  <p:clrMapOvr>
    <a:masterClrMapping/>
  </p:clrMapOvr>
  <p:transition advClick="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85000"/>
              </a:lnSpc>
            </a:pPr>
            <a:r>
              <a:rPr kumimoji="1" lang="zh-CN" altLang="en-US" sz="4270" dirty="0">
                <a:solidFill>
                  <a:schemeClr val="tx2"/>
                </a:solidFill>
                <a:latin typeface="+mj-ea"/>
              </a:rPr>
              <a:t>主要竞争对手产品介绍</a:t>
            </a:r>
            <a:r>
              <a:rPr kumimoji="1" lang="en-US" altLang="zh-CN" sz="4270" dirty="0">
                <a:solidFill>
                  <a:schemeClr val="tx2"/>
                </a:solidFill>
                <a:latin typeface="+mj-ea"/>
              </a:rPr>
              <a:t>——TRI</a:t>
            </a:r>
            <a:endParaRPr kumimoji="1" lang="zh-TW" altLang="en-US" sz="4270" dirty="0">
              <a:solidFill>
                <a:schemeClr val="tx2"/>
              </a:solidFill>
              <a:latin typeface="+mj-ea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406400" y="2260444"/>
            <a:ext cx="11364686" cy="2000548"/>
          </a:xfrm>
          <a:prstGeom prst="rect">
            <a:avLst/>
          </a:prstGeom>
          <a:noFill/>
          <a:ln w="12700">
            <a:noFill/>
            <a:prstDash val="lgDashDot"/>
          </a:ln>
        </p:spPr>
        <p:txBody>
          <a:bodyPr wrap="square" rtlCol="0" anchor="t" anchorCtr="0">
            <a:spAutoFit/>
          </a:bodyPr>
          <a:lstStyle>
            <a:defPPr>
              <a:defRPr lang="en-US"/>
            </a:defPPr>
            <a:lvl1pPr marL="285750" indent="-285750">
              <a:buFont typeface="Wingdings" panose="05000000000000000000" pitchFamily="2" charset="2"/>
              <a:buChar char="Ø"/>
              <a:defRPr sz="1800">
                <a:solidFill>
                  <a:schemeClr val="bg2"/>
                </a:solidFill>
              </a:defRPr>
            </a:lvl1pPr>
          </a:lstStyle>
          <a:p>
            <a:pPr marL="0" indent="0">
              <a:buNone/>
            </a:pPr>
            <a:r>
              <a:rPr lang="zh-CN" altLang="en-US" sz="2400" dirty="0"/>
              <a:t>技术特点：</a:t>
            </a:r>
            <a:endParaRPr lang="en-US" altLang="zh-CN" sz="2400" dirty="0"/>
          </a:p>
          <a:p>
            <a:pPr marL="536575" indent="363538"/>
            <a:r>
              <a:rPr lang="zh-CN" altLang="en-US" sz="2000" dirty="0"/>
              <a:t>走停式</a:t>
            </a:r>
            <a:endParaRPr lang="en-US" altLang="zh-CN" sz="2000" dirty="0"/>
          </a:p>
          <a:p>
            <a:pPr marL="536575" indent="363538"/>
            <a:r>
              <a:rPr lang="zh-CN" altLang="en-US" sz="2000" dirty="0"/>
              <a:t>伺服马达</a:t>
            </a:r>
            <a:r>
              <a:rPr lang="en-US" altLang="zh-CN" sz="2000" dirty="0"/>
              <a:t>/</a:t>
            </a:r>
            <a:r>
              <a:rPr lang="zh-CN" altLang="en-US" sz="2000" dirty="0"/>
              <a:t>伺服马达</a:t>
            </a:r>
            <a:r>
              <a:rPr lang="en-US" altLang="zh-CN" sz="2000" dirty="0"/>
              <a:t>+</a:t>
            </a:r>
            <a:r>
              <a:rPr lang="zh-CN" altLang="en-US" sz="2000" dirty="0"/>
              <a:t>光学尺</a:t>
            </a:r>
            <a:endParaRPr lang="en-US" altLang="zh-CN" sz="2000" dirty="0"/>
          </a:p>
          <a:p>
            <a:pPr marL="536575" indent="363538"/>
            <a:r>
              <a:rPr lang="zh-CN" altLang="en-US" sz="2000" dirty="0"/>
              <a:t>可编程数字光栅，可存储两组不同宽度条纹光，可切换</a:t>
            </a:r>
            <a:endParaRPr lang="en-US" altLang="zh-CN" sz="2000" dirty="0"/>
          </a:p>
          <a:p>
            <a:pPr marL="536575" indent="363538"/>
            <a:r>
              <a:rPr lang="zh-CN" altLang="en-US" sz="2000" dirty="0"/>
              <a:t>标配</a:t>
            </a:r>
            <a:r>
              <a:rPr lang="en-US" altLang="zh-CN" sz="2000" dirty="0"/>
              <a:t>RGB</a:t>
            </a:r>
            <a:r>
              <a:rPr lang="zh-CN" altLang="en-US" sz="2000" dirty="0"/>
              <a:t>光源，彩色影像、黑白影像可选</a:t>
            </a:r>
            <a:endParaRPr lang="en-US" altLang="zh-CN" sz="2000" dirty="0"/>
          </a:p>
          <a:p>
            <a:pPr marL="536575" indent="363538"/>
            <a:r>
              <a:rPr lang="zh-CN" altLang="en-US" sz="2000" dirty="0"/>
              <a:t>后补偿实时板弯校正，补偿区域重复取图，增加测试时间</a:t>
            </a:r>
            <a:endParaRPr lang="en-US" altLang="zh-CN" sz="2000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06400" y="1183226"/>
            <a:ext cx="11364686" cy="1077218"/>
          </a:xfrm>
          <a:prstGeom prst="rect">
            <a:avLst/>
          </a:prstGeom>
          <a:noFill/>
          <a:ln w="12700">
            <a:noFill/>
            <a:prstDash val="lgDashDot"/>
          </a:ln>
        </p:spPr>
        <p:txBody>
          <a:bodyPr wrap="square" rtlCol="0" anchor="t" anchorCtr="0">
            <a:spAutoFit/>
          </a:bodyPr>
          <a:lstStyle>
            <a:defPPr>
              <a:defRPr lang="en-US"/>
            </a:defPPr>
            <a:lvl1pPr marL="285750" indent="-285750">
              <a:buFont typeface="Wingdings" panose="05000000000000000000" pitchFamily="2" charset="2"/>
              <a:buChar char="Ø"/>
              <a:defRPr sz="1800">
                <a:solidFill>
                  <a:schemeClr val="bg2"/>
                </a:solidFill>
              </a:defRPr>
            </a:lvl1pPr>
          </a:lstStyle>
          <a:p>
            <a:pPr marL="0" indent="0">
              <a:buNone/>
            </a:pPr>
            <a:r>
              <a:rPr lang="zh-CN" altLang="en-US" sz="2400" dirty="0"/>
              <a:t>型号：</a:t>
            </a:r>
            <a:endParaRPr lang="en-US" altLang="zh-CN" sz="2400" dirty="0"/>
          </a:p>
          <a:p>
            <a:pPr marL="536575" indent="363538"/>
            <a:r>
              <a:rPr lang="en-US" altLang="zh-CN" sz="2000" dirty="0"/>
              <a:t>TR7007D </a:t>
            </a:r>
            <a:r>
              <a:rPr lang="zh-CN" altLang="en-US" sz="2000" dirty="0"/>
              <a:t>黑白相机，双光源走停式，价格低于</a:t>
            </a:r>
            <a:r>
              <a:rPr lang="en-US" altLang="zh-CN" sz="2000" dirty="0"/>
              <a:t>TR7007SII Plus</a:t>
            </a:r>
          </a:p>
          <a:p>
            <a:pPr marL="536575" indent="363538"/>
            <a:r>
              <a:rPr lang="en-US" altLang="zh-CN" sz="2000" dirty="0"/>
              <a:t>TR7007Q/ TR7007QI  </a:t>
            </a:r>
            <a:r>
              <a:rPr lang="zh-CN" altLang="en-US" sz="2000" dirty="0"/>
              <a:t>黑白相机，四光源走停式。高配，高价</a:t>
            </a:r>
            <a:endParaRPr lang="en-US" altLang="zh-CN" sz="2000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406400" y="4491824"/>
            <a:ext cx="11364686" cy="2000548"/>
          </a:xfrm>
          <a:prstGeom prst="rect">
            <a:avLst/>
          </a:prstGeom>
          <a:noFill/>
          <a:ln w="12700">
            <a:noFill/>
            <a:prstDash val="lgDashDot"/>
          </a:ln>
        </p:spPr>
        <p:txBody>
          <a:bodyPr wrap="square" rtlCol="0" anchor="t" anchorCtr="0">
            <a:spAutoFit/>
          </a:bodyPr>
          <a:lstStyle>
            <a:defPPr>
              <a:defRPr lang="en-US"/>
            </a:defPPr>
            <a:lvl1pPr marL="285750" indent="-285750">
              <a:buFont typeface="Wingdings" panose="05000000000000000000" pitchFamily="2" charset="2"/>
              <a:buChar char="Ø"/>
              <a:defRPr sz="1800">
                <a:solidFill>
                  <a:schemeClr val="bg2"/>
                </a:solidFill>
              </a:defRPr>
            </a:lvl1pPr>
          </a:lstStyle>
          <a:p>
            <a:pPr marL="0" indent="0">
              <a:buNone/>
            </a:pPr>
            <a:r>
              <a:rPr lang="zh-CN" altLang="en-US" sz="2400" dirty="0"/>
              <a:t>优势：</a:t>
            </a:r>
            <a:endParaRPr lang="en-US" altLang="zh-CN" sz="2400" dirty="0"/>
          </a:p>
          <a:p>
            <a:pPr marL="536575" indent="363538"/>
            <a:r>
              <a:rPr lang="zh-CN" altLang="en-US" sz="2000" dirty="0"/>
              <a:t>台资客户占有率高</a:t>
            </a:r>
            <a:endParaRPr lang="en-US" altLang="zh-CN" sz="2000" dirty="0"/>
          </a:p>
          <a:p>
            <a:pPr marL="536575" indent="363538"/>
            <a:r>
              <a:rPr lang="zh-CN" altLang="en-US" sz="2000" dirty="0"/>
              <a:t>机台型号多，可选择性高</a:t>
            </a:r>
            <a:endParaRPr lang="en-US" altLang="zh-CN" sz="2000" dirty="0"/>
          </a:p>
          <a:p>
            <a:pPr marL="536575" indent="363538"/>
            <a:r>
              <a:rPr lang="zh-CN" altLang="en-US" sz="2000" dirty="0"/>
              <a:t>可操作性高，对使用者有较高要求</a:t>
            </a:r>
            <a:endParaRPr lang="en-US" altLang="zh-CN" sz="2000" dirty="0"/>
          </a:p>
          <a:p>
            <a:pPr marL="536575" indent="363538"/>
            <a:r>
              <a:rPr lang="zh-CN" altLang="en-US" sz="2000" dirty="0"/>
              <a:t>检测稳定性差，硬件稳定性较差</a:t>
            </a:r>
            <a:endParaRPr lang="en-US" altLang="zh-CN" sz="2000" dirty="0"/>
          </a:p>
          <a:p>
            <a:pPr marL="536575" indent="363538"/>
            <a:endParaRPr lang="en-US" altLang="zh-CN" sz="2000" dirty="0"/>
          </a:p>
        </p:txBody>
      </p:sp>
    </p:spTree>
    <p:extLst>
      <p:ext uri="{BB962C8B-B14F-4D97-AF65-F5344CB8AC3E}">
        <p14:creationId xmlns:p14="http://schemas.microsoft.com/office/powerpoint/2010/main" val="4240075091"/>
      </p:ext>
    </p:extLst>
  </p:cSld>
  <p:clrMapOvr>
    <a:masterClrMapping/>
  </p:clrMapOvr>
  <p:transition advClick="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+mj-ea"/>
              </a:rPr>
              <a:t>什么是</a:t>
            </a:r>
            <a:r>
              <a:rPr lang="en-US" altLang="zh-CN" dirty="0">
                <a:latin typeface="+mj-ea"/>
              </a:rPr>
              <a:t>SMT</a:t>
            </a:r>
            <a:endParaRPr lang="zh-CN" altLang="en-US" dirty="0">
              <a:latin typeface="+mj-ea"/>
            </a:endParaRPr>
          </a:p>
        </p:txBody>
      </p:sp>
      <p:sp>
        <p:nvSpPr>
          <p:cNvPr id="10" name="TextBox 5"/>
          <p:cNvSpPr txBox="1"/>
          <p:nvPr/>
        </p:nvSpPr>
        <p:spPr>
          <a:xfrm>
            <a:off x="170719" y="1205318"/>
            <a:ext cx="1110665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hlinkClick r:id="rId2"/>
              </a:rPr>
              <a:t>SMT</a:t>
            </a:r>
            <a:r>
              <a:rPr lang="zh-CN" altLang="en-US" sz="2800" dirty="0"/>
              <a:t>是表面组装技术（</a:t>
            </a:r>
            <a:r>
              <a:rPr lang="zh-CN" altLang="en-US" sz="2800" dirty="0">
                <a:hlinkClick r:id="rId3"/>
              </a:rPr>
              <a:t>表面贴装技术</a:t>
            </a:r>
            <a:r>
              <a:rPr lang="zh-CN" altLang="en-US" sz="2800" dirty="0"/>
              <a:t>）（</a:t>
            </a:r>
            <a:r>
              <a:rPr lang="en-US" altLang="zh-CN" sz="2800" dirty="0"/>
              <a:t>Surface Mount Technology</a:t>
            </a:r>
            <a:r>
              <a:rPr lang="zh-CN" altLang="en-US" sz="2800" dirty="0"/>
              <a:t>的缩写），称为表面贴装或表面安装技术。是目前电子组装行业里最流行的一种技术和工艺。</a:t>
            </a:r>
          </a:p>
          <a:p>
            <a:r>
              <a:rPr lang="zh-CN" altLang="en-US" sz="2800" dirty="0"/>
              <a:t>它是一种将无引脚或短引线表面组装元器件（简称</a:t>
            </a:r>
            <a:r>
              <a:rPr lang="en-US" altLang="zh-CN" sz="2800" dirty="0">
                <a:hlinkClick r:id="rId4"/>
              </a:rPr>
              <a:t>SMC</a:t>
            </a:r>
            <a:r>
              <a:rPr lang="en-US" altLang="zh-CN" sz="2800" dirty="0"/>
              <a:t>/</a:t>
            </a:r>
            <a:r>
              <a:rPr lang="en-US" altLang="zh-CN" sz="2800" dirty="0">
                <a:hlinkClick r:id="rId5"/>
              </a:rPr>
              <a:t>SMD</a:t>
            </a:r>
            <a:r>
              <a:rPr lang="zh-CN" altLang="en-US" sz="2800" dirty="0"/>
              <a:t>，中文称片状元器件）安装在印制电路板（</a:t>
            </a:r>
            <a:r>
              <a:rPr lang="en-US" altLang="zh-CN" sz="2800" dirty="0"/>
              <a:t>Printed Circuit Board</a:t>
            </a:r>
            <a:r>
              <a:rPr lang="zh-CN" altLang="en-US" sz="2800" dirty="0"/>
              <a:t>，</a:t>
            </a:r>
            <a:r>
              <a:rPr lang="en-US" altLang="zh-CN" sz="2800" dirty="0"/>
              <a:t>PCB</a:t>
            </a:r>
            <a:r>
              <a:rPr lang="zh-CN" altLang="en-US" sz="2800" dirty="0"/>
              <a:t>）的表面或其它基板的表面上，通过</a:t>
            </a:r>
            <a:r>
              <a:rPr lang="zh-CN" altLang="en-US" sz="2800" dirty="0">
                <a:hlinkClick r:id="rId6"/>
              </a:rPr>
              <a:t>回流焊</a:t>
            </a:r>
            <a:r>
              <a:rPr lang="zh-CN" altLang="en-US" sz="2800" dirty="0"/>
              <a:t>或浸焊等方法加以焊接组装的电路装连技术。</a:t>
            </a:r>
            <a:endParaRPr lang="zh-CN" altLang="en-US" dirty="0"/>
          </a:p>
        </p:txBody>
      </p:sp>
      <p:sp>
        <p:nvSpPr>
          <p:cNvPr id="13" name="矩形 12"/>
          <p:cNvSpPr/>
          <p:nvPr/>
        </p:nvSpPr>
        <p:spPr>
          <a:xfrm>
            <a:off x="551841" y="4447320"/>
            <a:ext cx="5367697" cy="13480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</a:pPr>
            <a:r>
              <a:rPr lang="zh-TW" altLang="en-US" sz="2400" dirty="0"/>
              <a:t>能节省空间</a:t>
            </a:r>
            <a:r>
              <a:rPr lang="en-US" altLang="zh-TW" sz="2400" dirty="0"/>
              <a:t>50~70%.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</a:pPr>
            <a:r>
              <a:rPr lang="zh-TW" altLang="en-US" sz="2400" dirty="0"/>
              <a:t>大量节省组件及装配成本</a:t>
            </a:r>
            <a:r>
              <a:rPr lang="en-US" altLang="zh-TW" sz="2400" dirty="0"/>
              <a:t>.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</a:pPr>
            <a:r>
              <a:rPr lang="zh-TW" altLang="en-US" sz="2400" dirty="0"/>
              <a:t>可使用更高脚数之各种零件</a:t>
            </a:r>
            <a:r>
              <a:rPr lang="en-US" altLang="zh-TW" sz="2400" dirty="0"/>
              <a:t>.</a:t>
            </a:r>
          </a:p>
        </p:txBody>
      </p:sp>
      <p:sp>
        <p:nvSpPr>
          <p:cNvPr id="2" name="矩形 1"/>
          <p:cNvSpPr/>
          <p:nvPr/>
        </p:nvSpPr>
        <p:spPr>
          <a:xfrm>
            <a:off x="6121168" y="4447320"/>
            <a:ext cx="5284769" cy="179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</a:pPr>
            <a:r>
              <a:rPr lang="zh-TW" altLang="en-US" sz="2400" dirty="0"/>
              <a:t>具有更多且快速之自动化生产能力</a:t>
            </a:r>
            <a:r>
              <a:rPr lang="en-US" altLang="zh-TW" sz="2400" dirty="0"/>
              <a:t>.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</a:pPr>
            <a:r>
              <a:rPr lang="zh-TW" altLang="en-US" sz="2400" dirty="0"/>
              <a:t>减少零件贮存空间</a:t>
            </a:r>
            <a:r>
              <a:rPr lang="en-US" altLang="zh-TW" sz="2400" dirty="0"/>
              <a:t>.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</a:pPr>
            <a:r>
              <a:rPr lang="zh-TW" altLang="en-US" sz="2400" dirty="0"/>
              <a:t>节省制造厂房空间</a:t>
            </a:r>
            <a:r>
              <a:rPr lang="en-US" altLang="zh-TW" sz="2400" dirty="0"/>
              <a:t>.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</a:pPr>
            <a:r>
              <a:rPr lang="zh-TW" altLang="en-US" sz="2400" dirty="0"/>
              <a:t>组装成本降低</a:t>
            </a:r>
            <a:r>
              <a:rPr lang="en-US" altLang="zh-TW" sz="2400" dirty="0"/>
              <a:t>.</a:t>
            </a:r>
          </a:p>
        </p:txBody>
      </p:sp>
      <p:pic>
        <p:nvPicPr>
          <p:cNvPr id="12290" name="Picture 2" descr="http://img10.cn.gcimg.net/gcproduct/day_20150309/b0e74580b45f3437e1d79aa2268fe046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841" y="1483247"/>
            <a:ext cx="5720115" cy="3776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://image.big5.made-in-china.com/4f0j01LKBEvesCLDol/SMT%E8%B4%B4%E7%89%87%E5%8A%A0%E5%B7%A5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3682" y="1483590"/>
            <a:ext cx="4480475" cy="37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img10.cn.gcimg.net/gcproduct/day_20150309/b0e74580b45f3437e1d79aa2268fe046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053" y="1483590"/>
            <a:ext cx="5720115" cy="3776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image.big5.made-in-china.com/4f0j01LKBEvesCLDol/SMT%E8%B4%B4%E7%89%87%E5%8A%A0%E5%B7%A5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2894" y="1483933"/>
            <a:ext cx="4480475" cy="37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1686511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SMT</a:t>
            </a:r>
            <a:r>
              <a:rPr lang="zh-CN" altLang="en-US" dirty="0"/>
              <a:t>产线制程</a:t>
            </a:r>
          </a:p>
        </p:txBody>
      </p:sp>
      <p:pic>
        <p:nvPicPr>
          <p:cNvPr id="1028" name="Picture 4" descr="http://upload.ecvv.com/upload/UserImage/20140730/FullyAutoProductionLine_617ad873-6b72-428d-85a2-73a11d20ee9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98" b="13940"/>
          <a:stretch/>
        </p:blipFill>
        <p:spPr bwMode="auto">
          <a:xfrm>
            <a:off x="1150183" y="1213704"/>
            <a:ext cx="10291139" cy="2277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0719" y="1058514"/>
            <a:ext cx="11363325" cy="30575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5" cstate="print"/>
          <a:srcRect r="16165"/>
          <a:stretch/>
        </p:blipFill>
        <p:spPr>
          <a:xfrm>
            <a:off x="170719" y="2119205"/>
            <a:ext cx="3725252" cy="3465179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93919" y="2119205"/>
            <a:ext cx="3637265" cy="346517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499059" y="2123234"/>
            <a:ext cx="3265129" cy="346518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083263" y="2113983"/>
            <a:ext cx="3920427" cy="347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209852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SMT</a:t>
            </a:r>
            <a:r>
              <a:rPr lang="zh-CN" altLang="en-US" dirty="0"/>
              <a:t>设备类型</a:t>
            </a:r>
            <a:r>
              <a:rPr lang="en-US" altLang="zh-CN" dirty="0"/>
              <a:t>---</a:t>
            </a:r>
            <a:r>
              <a:rPr lang="zh-CN" altLang="en-US" dirty="0"/>
              <a:t>生产设备</a:t>
            </a:r>
          </a:p>
        </p:txBody>
      </p:sp>
      <p:sp>
        <p:nvSpPr>
          <p:cNvPr id="8" name="矩形 7"/>
          <p:cNvSpPr/>
          <p:nvPr/>
        </p:nvSpPr>
        <p:spPr>
          <a:xfrm>
            <a:off x="632777" y="1283921"/>
            <a:ext cx="5447181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/>
              <a:t>1.</a:t>
            </a:r>
            <a:r>
              <a:rPr lang="zh-CN" altLang="en-US" sz="2400" dirty="0"/>
              <a:t>印刷机（</a:t>
            </a:r>
            <a:r>
              <a:rPr lang="en-US" altLang="zh-CN" sz="2400" dirty="0"/>
              <a:t>Printer</a:t>
            </a:r>
            <a:r>
              <a:rPr lang="zh-CN" altLang="en-US" sz="2400" dirty="0"/>
              <a:t>）：其作用是将焊膏或贴片胶漏印到</a:t>
            </a:r>
            <a:r>
              <a:rPr lang="en-US" altLang="zh-CN" sz="2400" dirty="0"/>
              <a:t>PCB</a:t>
            </a:r>
            <a:r>
              <a:rPr lang="zh-CN" altLang="en-US" sz="2400" dirty="0"/>
              <a:t>的焊盘上，为元器件的焊接做准备。位于</a:t>
            </a:r>
            <a:r>
              <a:rPr lang="en-US" altLang="zh-CN" sz="2400" dirty="0"/>
              <a:t>SMT</a:t>
            </a:r>
            <a:r>
              <a:rPr lang="zh-CN" altLang="en-US" sz="2400" dirty="0"/>
              <a:t>产线的最前端。 </a:t>
            </a:r>
            <a:r>
              <a:rPr lang="zh-CN" altLang="en-US" sz="1800" dirty="0"/>
              <a:t/>
            </a:r>
            <a:br>
              <a:rPr lang="zh-CN" altLang="en-US" sz="1800" dirty="0"/>
            </a:br>
            <a:endParaRPr lang="zh-CN" altLang="en-US" sz="1800" dirty="0"/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3" cstate="print"/>
          <a:srcRect r="7305"/>
          <a:stretch>
            <a:fillRect/>
          </a:stretch>
        </p:blipFill>
        <p:spPr bwMode="auto">
          <a:xfrm>
            <a:off x="6498385" y="1016535"/>
            <a:ext cx="2165119" cy="2114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矩形 9"/>
          <p:cNvSpPr/>
          <p:nvPr/>
        </p:nvSpPr>
        <p:spPr>
          <a:xfrm>
            <a:off x="632777" y="3057059"/>
            <a:ext cx="74203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/>
              <a:t>2.</a:t>
            </a:r>
            <a:r>
              <a:rPr lang="zh-CN" altLang="en-US" sz="2400" dirty="0"/>
              <a:t>贴片机（</a:t>
            </a:r>
            <a:r>
              <a:rPr lang="en-US" altLang="zh-CN" sz="2400" dirty="0"/>
              <a:t>Mounter</a:t>
            </a:r>
            <a:r>
              <a:rPr lang="zh-CN" altLang="en-US" sz="2400" dirty="0"/>
              <a:t>）：其作用是将表面组装元器件准确安装到</a:t>
            </a:r>
            <a:r>
              <a:rPr lang="en-US" altLang="zh-CN" sz="2400" dirty="0"/>
              <a:t>PCB</a:t>
            </a:r>
            <a:r>
              <a:rPr lang="zh-CN" altLang="en-US" sz="2400" dirty="0"/>
              <a:t>的固定位置上。</a:t>
            </a:r>
            <a:endParaRPr lang="zh-CN" altLang="en-US" sz="1800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86265" y="2404208"/>
            <a:ext cx="1812169" cy="2031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矩形 11"/>
          <p:cNvSpPr/>
          <p:nvPr/>
        </p:nvSpPr>
        <p:spPr>
          <a:xfrm>
            <a:off x="632777" y="4435591"/>
            <a:ext cx="632949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/>
              <a:t>3.</a:t>
            </a:r>
            <a:r>
              <a:rPr lang="zh-CN" altLang="en-US" sz="2400" dirty="0"/>
              <a:t>回流焊接（</a:t>
            </a:r>
            <a:r>
              <a:rPr lang="en-US" altLang="zh-CN" sz="2400" dirty="0"/>
              <a:t>Reflow Oven</a:t>
            </a:r>
            <a:r>
              <a:rPr lang="zh-CN" altLang="en-US" sz="2400" dirty="0"/>
              <a:t>）：其作用是将焊膏融化，使表面组装元器件与</a:t>
            </a:r>
            <a:r>
              <a:rPr lang="en-US" altLang="zh-CN" sz="2400" dirty="0"/>
              <a:t>PCB</a:t>
            </a:r>
            <a:r>
              <a:rPr lang="zh-CN" altLang="en-US" sz="2400" dirty="0"/>
              <a:t>板牢固粘接在一起。所用设备为回流焊炉，位于</a:t>
            </a:r>
            <a:r>
              <a:rPr lang="en-US" altLang="zh-CN" sz="2400" dirty="0"/>
              <a:t>SMT</a:t>
            </a:r>
            <a:r>
              <a:rPr lang="zh-CN" altLang="en-US" sz="2400" dirty="0"/>
              <a:t>生产线中贴片机的后面。 </a:t>
            </a:r>
            <a:endParaRPr lang="zh-CN" altLang="en-US" sz="1800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80945" y="4631463"/>
            <a:ext cx="3561158" cy="2018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7000352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SMT</a:t>
            </a:r>
            <a:r>
              <a:rPr lang="zh-CN" altLang="en-US" dirty="0"/>
              <a:t>设备类型</a:t>
            </a:r>
            <a:r>
              <a:rPr lang="en-US" altLang="zh-CN" dirty="0"/>
              <a:t>---</a:t>
            </a:r>
            <a:r>
              <a:rPr lang="zh-CN" altLang="en-US" dirty="0"/>
              <a:t>检测设备</a:t>
            </a:r>
          </a:p>
        </p:txBody>
      </p:sp>
      <p:sp>
        <p:nvSpPr>
          <p:cNvPr id="14" name="矩形 13"/>
          <p:cNvSpPr/>
          <p:nvPr/>
        </p:nvSpPr>
        <p:spPr>
          <a:xfrm>
            <a:off x="170719" y="1229592"/>
            <a:ext cx="621403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/>
              <a:t>1.SPI</a:t>
            </a:r>
            <a:r>
              <a:rPr lang="zh-CN" altLang="en-US" sz="2400" dirty="0"/>
              <a:t>：</a:t>
            </a:r>
            <a:r>
              <a:rPr lang="en-US" altLang="zh-CN" sz="2400" dirty="0"/>
              <a:t>SPI</a:t>
            </a:r>
            <a:r>
              <a:rPr lang="zh-CN" altLang="en-US" sz="2400" dirty="0"/>
              <a:t>是</a:t>
            </a:r>
            <a:r>
              <a:rPr lang="en-US" altLang="zh-CN" sz="2400" dirty="0"/>
              <a:t>solder paste inspection</a:t>
            </a:r>
            <a:r>
              <a:rPr lang="zh-CN" altLang="en-US" sz="2400" dirty="0"/>
              <a:t>的简称，又名锡膏检测机，是对于焊锡印刷的质量检查及对印刷工艺的验证和控制。 </a:t>
            </a:r>
            <a:endParaRPr lang="zh-CN" altLang="en-US" sz="18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11931" y="1053129"/>
            <a:ext cx="1521416" cy="1797612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170719" y="2856724"/>
            <a:ext cx="905824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/>
              <a:t>2.AOI</a:t>
            </a:r>
            <a:r>
              <a:rPr lang="zh-CN" altLang="en-US" sz="2400" dirty="0"/>
              <a:t>：</a:t>
            </a:r>
            <a:r>
              <a:rPr lang="en-US" altLang="zh-CN" sz="2400" dirty="0"/>
              <a:t>AOI</a:t>
            </a:r>
            <a:r>
              <a:rPr lang="zh-CN" altLang="en-US" sz="2400" dirty="0"/>
              <a:t>（</a:t>
            </a:r>
            <a:r>
              <a:rPr lang="en-US" altLang="zh-CN" sz="2400" dirty="0"/>
              <a:t>Automatic Optic Inspection</a:t>
            </a:r>
            <a:r>
              <a:rPr lang="zh-CN" altLang="en-US" sz="2400" dirty="0"/>
              <a:t>），全称是自动光学检测机，是基于光学原理来对焊接生产中遇到的常见缺陷进行检测的设备。机器通过摄像头自动扫描</a:t>
            </a:r>
            <a:r>
              <a:rPr lang="en-US" altLang="zh-CN" sz="2400" dirty="0"/>
              <a:t>PCB</a:t>
            </a:r>
            <a:r>
              <a:rPr lang="zh-CN" altLang="en-US" sz="2400" dirty="0"/>
              <a:t>，采集图像，测试的焊点与数据库中的合格的参数进行比较，经过算法处理，检查出</a:t>
            </a:r>
            <a:r>
              <a:rPr lang="en-US" altLang="zh-CN" sz="2400" dirty="0"/>
              <a:t>PCB</a:t>
            </a:r>
            <a:r>
              <a:rPr lang="zh-CN" altLang="en-US" sz="2400" dirty="0"/>
              <a:t>上缺陷，并通过显示器或自动标志把缺陷显示</a:t>
            </a:r>
            <a:r>
              <a:rPr lang="en-US" altLang="zh-CN" sz="2400" dirty="0"/>
              <a:t>/</a:t>
            </a:r>
            <a:r>
              <a:rPr lang="zh-CN" altLang="en-US" sz="2400" dirty="0"/>
              <a:t>标示出来，供维修人员修整。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456134" y="2466289"/>
            <a:ext cx="2121610" cy="2506764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170719" y="4795716"/>
            <a:ext cx="621403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/>
              <a:t>3.AXI</a:t>
            </a:r>
            <a:r>
              <a:rPr lang="zh-CN" altLang="en-US" sz="2400" dirty="0"/>
              <a:t>：</a:t>
            </a:r>
            <a:r>
              <a:rPr lang="en-US" altLang="zh-CN" sz="2400" dirty="0"/>
              <a:t>Auto X-Ray Inspection</a:t>
            </a:r>
          </a:p>
          <a:p>
            <a:r>
              <a:rPr lang="en-US" altLang="zh-CN" sz="2400" dirty="0"/>
              <a:t>4.ICT</a:t>
            </a:r>
            <a:r>
              <a:rPr lang="zh-CN" altLang="en-US" sz="2400" dirty="0"/>
              <a:t>：</a:t>
            </a:r>
            <a:r>
              <a:rPr lang="en-US" altLang="zh-CN" sz="2400" dirty="0"/>
              <a:t>In-Circuit Tester</a:t>
            </a:r>
          </a:p>
          <a:p>
            <a:r>
              <a:rPr lang="en-US" altLang="zh-CN" sz="2400" dirty="0"/>
              <a:t>5.FCT</a:t>
            </a:r>
            <a:r>
              <a:rPr lang="zh-CN" altLang="en-US" sz="2400" dirty="0"/>
              <a:t>：</a:t>
            </a:r>
            <a:r>
              <a:rPr lang="en-US" altLang="zh-CN" sz="2400" dirty="0"/>
              <a:t>Function Check Tester</a:t>
            </a:r>
            <a:endParaRPr lang="zh-CN" altLang="en-US" sz="1800" dirty="0"/>
          </a:p>
        </p:txBody>
      </p:sp>
    </p:spTree>
    <p:extLst>
      <p:ext uri="{BB962C8B-B14F-4D97-AF65-F5344CB8AC3E}">
        <p14:creationId xmlns:p14="http://schemas.microsoft.com/office/powerpoint/2010/main" val="3951439202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SMT</a:t>
            </a:r>
            <a:r>
              <a:rPr lang="zh-CN" altLang="en-US" dirty="0"/>
              <a:t>设备类型</a:t>
            </a:r>
            <a:r>
              <a:rPr lang="en-US" altLang="zh-CN" dirty="0"/>
              <a:t>---</a:t>
            </a:r>
            <a:r>
              <a:rPr lang="zh-CN" altLang="en-US" dirty="0"/>
              <a:t>周边设备</a:t>
            </a:r>
          </a:p>
        </p:txBody>
      </p:sp>
      <p:sp>
        <p:nvSpPr>
          <p:cNvPr id="14" name="矩形 13"/>
          <p:cNvSpPr/>
          <p:nvPr/>
        </p:nvSpPr>
        <p:spPr>
          <a:xfrm>
            <a:off x="170719" y="1229592"/>
            <a:ext cx="13532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/>
              <a:t>轨道</a:t>
            </a:r>
            <a:endParaRPr lang="zh-CN" altLang="en-US" sz="1800" dirty="0"/>
          </a:p>
        </p:txBody>
      </p:sp>
      <p:pic>
        <p:nvPicPr>
          <p:cNvPr id="2050" name="Picture 2" descr="http://p0.so.qhmsg.com/bdr/200_200_/t01a071bd7185bc089f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229592"/>
            <a:ext cx="142875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img2.cn.china.cn/2/3_971_21581_440_51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8144" y="3756928"/>
            <a:ext cx="2381103" cy="2381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矩形 9"/>
          <p:cNvSpPr/>
          <p:nvPr/>
        </p:nvSpPr>
        <p:spPr>
          <a:xfrm>
            <a:off x="170718" y="3460859"/>
            <a:ext cx="27820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/>
              <a:t>Loader/Unloader</a:t>
            </a:r>
            <a:endParaRPr lang="zh-CN" altLang="en-US" sz="2400" dirty="0"/>
          </a:p>
        </p:txBody>
      </p:sp>
      <p:pic>
        <p:nvPicPr>
          <p:cNvPr id="2054" name="Picture 6" descr="http://sem.g3img.com/site/34016506/20150425113409_1131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0176" y="1460424"/>
            <a:ext cx="4081880" cy="3061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矩形 11"/>
          <p:cNvSpPr/>
          <p:nvPr/>
        </p:nvSpPr>
        <p:spPr>
          <a:xfrm>
            <a:off x="4659192" y="1229591"/>
            <a:ext cx="13532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800" dirty="0"/>
              <a:t>移载机</a:t>
            </a:r>
          </a:p>
        </p:txBody>
      </p:sp>
      <p:sp>
        <p:nvSpPr>
          <p:cNvPr id="13" name="矩形 12"/>
          <p:cNvSpPr/>
          <p:nvPr/>
        </p:nvSpPr>
        <p:spPr>
          <a:xfrm>
            <a:off x="9030666" y="1229592"/>
            <a:ext cx="17817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800" dirty="0"/>
              <a:t>喷码机</a:t>
            </a:r>
            <a:r>
              <a:rPr lang="en-US" altLang="zh-CN" sz="1800" dirty="0"/>
              <a:t>/</a:t>
            </a:r>
            <a:r>
              <a:rPr lang="zh-CN" altLang="en-US" sz="1800" dirty="0"/>
              <a:t>镭雕机</a:t>
            </a:r>
          </a:p>
        </p:txBody>
      </p:sp>
    </p:spTree>
    <p:extLst>
      <p:ext uri="{BB962C8B-B14F-4D97-AF65-F5344CB8AC3E}">
        <p14:creationId xmlns:p14="http://schemas.microsoft.com/office/powerpoint/2010/main" val="3478557570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85000"/>
              </a:lnSpc>
            </a:pPr>
            <a:r>
              <a:rPr kumimoji="1" lang="zh-CN" altLang="en-US" sz="4270" dirty="0">
                <a:solidFill>
                  <a:schemeClr val="tx2"/>
                </a:solidFill>
                <a:latin typeface="+mj-ea"/>
              </a:rPr>
              <a:t>竞争品牌介绍</a:t>
            </a:r>
            <a:r>
              <a:rPr kumimoji="1" lang="en-US" altLang="zh-CN" sz="4270" dirty="0">
                <a:solidFill>
                  <a:schemeClr val="tx2"/>
                </a:solidFill>
                <a:latin typeface="+mj-ea"/>
              </a:rPr>
              <a:t>3D</a:t>
            </a:r>
            <a:r>
              <a:rPr kumimoji="1" lang="zh-CN" altLang="en-US" sz="4270" dirty="0">
                <a:solidFill>
                  <a:schemeClr val="tx2"/>
                </a:solidFill>
                <a:latin typeface="+mj-ea"/>
              </a:rPr>
              <a:t>方案分类</a:t>
            </a:r>
            <a:endParaRPr kumimoji="1" lang="zh-TW" altLang="en-US" sz="4270" dirty="0">
              <a:solidFill>
                <a:schemeClr val="tx2"/>
              </a:solidFill>
              <a:latin typeface="+mj-ea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525246" y="1235894"/>
            <a:ext cx="4540240" cy="2308324"/>
          </a:xfrm>
          <a:prstGeom prst="rect">
            <a:avLst/>
          </a:prstGeom>
          <a:noFill/>
          <a:ln w="12700">
            <a:noFill/>
            <a:prstDash val="lgDashDot"/>
          </a:ln>
        </p:spPr>
        <p:txBody>
          <a:bodyPr wrap="square" rtlCol="0" anchor="t" anchorCtr="0">
            <a:spAutoFit/>
          </a:bodyPr>
          <a:lstStyle>
            <a:defPPr>
              <a:defRPr lang="en-US"/>
            </a:defPPr>
            <a:lvl1pPr marL="285750" indent="-285750">
              <a:buFont typeface="Wingdings" panose="05000000000000000000" pitchFamily="2" charset="2"/>
              <a:buChar char="Ø"/>
              <a:defRPr sz="1800">
                <a:solidFill>
                  <a:schemeClr val="bg2"/>
                </a:solidFill>
              </a:defRPr>
            </a:lvl1pPr>
          </a:lstStyle>
          <a:p>
            <a:pPr marL="0" indent="0">
              <a:buNone/>
            </a:pPr>
            <a:r>
              <a:rPr lang="zh-CN" altLang="en-US" sz="2400" dirty="0"/>
              <a:t>外资品牌</a:t>
            </a:r>
            <a:endParaRPr lang="en-US" altLang="zh-CN" sz="2400" dirty="0"/>
          </a:p>
          <a:p>
            <a:pPr marL="536575" indent="363538"/>
            <a:r>
              <a:rPr lang="en-US" altLang="zh-CN" sz="2000" dirty="0" err="1"/>
              <a:t>Kohyoung</a:t>
            </a:r>
            <a:r>
              <a:rPr lang="en-US" altLang="zh-CN" sz="2000" dirty="0"/>
              <a:t> </a:t>
            </a:r>
            <a:r>
              <a:rPr lang="zh-CN" altLang="en-US" sz="2000" dirty="0"/>
              <a:t>高永</a:t>
            </a:r>
            <a:r>
              <a:rPr lang="en-US" altLang="zh-CN" sz="2000" dirty="0"/>
              <a:t>/</a:t>
            </a:r>
            <a:r>
              <a:rPr lang="zh-CN" altLang="en-US" sz="2000" dirty="0"/>
              <a:t>高迎  韩国</a:t>
            </a:r>
            <a:endParaRPr lang="en-US" altLang="zh-CN" sz="2000" dirty="0"/>
          </a:p>
          <a:p>
            <a:pPr marL="536575" indent="363538"/>
            <a:r>
              <a:rPr lang="en-US" altLang="zh-CN" sz="2000" dirty="0" err="1"/>
              <a:t>Pemtron</a:t>
            </a:r>
            <a:r>
              <a:rPr lang="en-US" altLang="zh-CN" sz="2000" dirty="0"/>
              <a:t> </a:t>
            </a:r>
            <a:r>
              <a:rPr lang="zh-CN" altLang="en-US" sz="2000" dirty="0"/>
              <a:t>奔创        韩国</a:t>
            </a:r>
            <a:endParaRPr lang="en-US" altLang="zh-CN" sz="2000" dirty="0"/>
          </a:p>
          <a:p>
            <a:pPr marL="536575" indent="363538"/>
            <a:r>
              <a:rPr lang="en-US" altLang="zh-CN" sz="2000" dirty="0" err="1"/>
              <a:t>Parmi</a:t>
            </a:r>
            <a:r>
              <a:rPr lang="en-US" altLang="zh-CN" sz="2000" dirty="0"/>
              <a:t>               </a:t>
            </a:r>
            <a:r>
              <a:rPr lang="zh-CN" altLang="en-US" sz="2000" dirty="0"/>
              <a:t>韩国</a:t>
            </a:r>
            <a:endParaRPr lang="en-US" altLang="zh-CN" sz="2000" dirty="0"/>
          </a:p>
          <a:p>
            <a:pPr marL="536575" indent="363538"/>
            <a:r>
              <a:rPr lang="en-US" altLang="zh-CN" sz="2000" dirty="0"/>
              <a:t>CKD </a:t>
            </a:r>
            <a:r>
              <a:rPr lang="zh-CN" altLang="en-US" sz="2000" dirty="0"/>
              <a:t>欧姆龙          日本</a:t>
            </a:r>
            <a:endParaRPr lang="en-US" altLang="zh-CN" sz="2000" dirty="0"/>
          </a:p>
          <a:p>
            <a:pPr marL="536575" indent="363538"/>
            <a:r>
              <a:rPr lang="en-US" altLang="zh-CN" sz="2000" dirty="0"/>
              <a:t>Cyber               </a:t>
            </a:r>
            <a:r>
              <a:rPr lang="zh-CN" altLang="en-US" sz="2000" dirty="0"/>
              <a:t>美国</a:t>
            </a:r>
            <a:endParaRPr lang="en-US" altLang="zh-CN" sz="2000" dirty="0"/>
          </a:p>
          <a:p>
            <a:pPr marL="536575" indent="363538"/>
            <a:r>
              <a:rPr lang="en-US" altLang="zh-CN" sz="2000" dirty="0"/>
              <a:t>Saki                </a:t>
            </a:r>
            <a:r>
              <a:rPr lang="zh-CN" altLang="en-US" sz="2000" dirty="0"/>
              <a:t>日本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5586650" y="1235894"/>
            <a:ext cx="6608525" cy="1692771"/>
          </a:xfrm>
          <a:prstGeom prst="rect">
            <a:avLst/>
          </a:prstGeom>
          <a:noFill/>
          <a:ln w="12700">
            <a:noFill/>
            <a:prstDash val="lgDashDot"/>
          </a:ln>
        </p:spPr>
        <p:txBody>
          <a:bodyPr wrap="square" rtlCol="0" anchor="t" anchorCtr="0">
            <a:spAutoFit/>
          </a:bodyPr>
          <a:lstStyle>
            <a:defPPr>
              <a:defRPr lang="en-US"/>
            </a:defPPr>
            <a:lvl1pPr marL="285750" indent="-285750">
              <a:buFont typeface="Wingdings" panose="05000000000000000000" pitchFamily="2" charset="2"/>
              <a:buChar char="Ø"/>
              <a:defRPr sz="1800">
                <a:solidFill>
                  <a:schemeClr val="bg2"/>
                </a:solidFill>
              </a:defRPr>
            </a:lvl1pPr>
          </a:lstStyle>
          <a:p>
            <a:pPr marL="0" indent="0">
              <a:buNone/>
            </a:pPr>
            <a:r>
              <a:rPr lang="en-US" altLang="zh-CN" sz="2400" dirty="0"/>
              <a:t> </a:t>
            </a:r>
          </a:p>
          <a:p>
            <a:pPr marL="536575" indent="363538"/>
            <a:r>
              <a:rPr lang="en-US" altLang="zh-CN" sz="2000" dirty="0"/>
              <a:t>VI                 </a:t>
            </a:r>
            <a:r>
              <a:rPr lang="zh-CN" altLang="en-US" sz="2000" dirty="0"/>
              <a:t>法国</a:t>
            </a:r>
            <a:endParaRPr lang="en-US" altLang="zh-CN" sz="2000" dirty="0"/>
          </a:p>
          <a:p>
            <a:pPr marL="536575" indent="363538"/>
            <a:r>
              <a:rPr lang="en-US" altLang="zh-CN" sz="2000" dirty="0" err="1"/>
              <a:t>Vitrox</a:t>
            </a:r>
            <a:r>
              <a:rPr lang="en-US" altLang="zh-CN" sz="2000" dirty="0"/>
              <a:t>             </a:t>
            </a:r>
            <a:r>
              <a:rPr lang="zh-CN" altLang="en-US" sz="2000" dirty="0"/>
              <a:t>马来西亚</a:t>
            </a:r>
            <a:endParaRPr lang="en-US" altLang="zh-CN" sz="2000" dirty="0"/>
          </a:p>
          <a:p>
            <a:pPr marL="536575" indent="363538"/>
            <a:r>
              <a:rPr lang="en-US" altLang="zh-CN" sz="2000" dirty="0" err="1"/>
              <a:t>Lascan</a:t>
            </a:r>
            <a:r>
              <a:rPr lang="en-US" altLang="zh-CN" sz="2000" dirty="0"/>
              <a:t>             </a:t>
            </a:r>
            <a:r>
              <a:rPr lang="zh-CN" altLang="en-US" sz="2000" dirty="0"/>
              <a:t>美国</a:t>
            </a:r>
            <a:endParaRPr lang="en-US" altLang="zh-CN" sz="2000" dirty="0"/>
          </a:p>
          <a:p>
            <a:pPr marL="536575" indent="363538"/>
            <a:r>
              <a:rPr lang="en-US" altLang="zh-CN" sz="2000" dirty="0" err="1"/>
              <a:t>Viscom</a:t>
            </a:r>
            <a:r>
              <a:rPr lang="en-US" altLang="zh-CN" sz="2000" dirty="0"/>
              <a:t>             </a:t>
            </a:r>
            <a:r>
              <a:rPr lang="zh-CN" altLang="en-US" sz="2000" dirty="0"/>
              <a:t>德国</a:t>
            </a:r>
            <a:endParaRPr lang="en-US" altLang="zh-CN" sz="2000" dirty="0"/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525246" y="3703875"/>
            <a:ext cx="4540240" cy="2000548"/>
          </a:xfrm>
          <a:prstGeom prst="rect">
            <a:avLst/>
          </a:prstGeom>
          <a:noFill/>
          <a:ln w="12700">
            <a:noFill/>
            <a:prstDash val="lgDashDot"/>
          </a:ln>
        </p:spPr>
        <p:txBody>
          <a:bodyPr wrap="square" rtlCol="0" anchor="t" anchorCtr="0">
            <a:spAutoFit/>
          </a:bodyPr>
          <a:lstStyle>
            <a:defPPr>
              <a:defRPr lang="en-US"/>
            </a:defPPr>
            <a:lvl1pPr marL="285750" indent="-285750">
              <a:buFont typeface="Wingdings" panose="05000000000000000000" pitchFamily="2" charset="2"/>
              <a:buChar char="Ø"/>
              <a:defRPr sz="1800">
                <a:solidFill>
                  <a:schemeClr val="bg2"/>
                </a:solidFill>
              </a:defRPr>
            </a:lvl1pPr>
          </a:lstStyle>
          <a:p>
            <a:pPr marL="0" indent="0">
              <a:buNone/>
            </a:pPr>
            <a:r>
              <a:rPr lang="zh-CN" altLang="en-US" sz="2400" dirty="0"/>
              <a:t>国产品牌</a:t>
            </a:r>
            <a:endParaRPr lang="en-US" altLang="zh-CN" sz="2400" dirty="0"/>
          </a:p>
          <a:p>
            <a:pPr marL="536575" indent="363538"/>
            <a:r>
              <a:rPr lang="en-US" altLang="zh-CN" sz="2000" dirty="0" err="1"/>
              <a:t>Truteck</a:t>
            </a:r>
            <a:r>
              <a:rPr lang="en-US" altLang="zh-CN" sz="2000" dirty="0"/>
              <a:t> </a:t>
            </a:r>
            <a:r>
              <a:rPr lang="zh-CN" altLang="en-US" sz="2000" dirty="0"/>
              <a:t>图锐</a:t>
            </a:r>
            <a:endParaRPr lang="en-US" altLang="zh-CN" sz="2000" dirty="0"/>
          </a:p>
          <a:p>
            <a:pPr marL="536575" indent="363538"/>
            <a:r>
              <a:rPr lang="en-US" altLang="zh-CN" sz="2000" dirty="0"/>
              <a:t>TRI </a:t>
            </a:r>
            <a:r>
              <a:rPr lang="zh-CN" altLang="en-US" sz="2000" dirty="0"/>
              <a:t>德律</a:t>
            </a:r>
            <a:r>
              <a:rPr lang="en-US" altLang="zh-CN" sz="2000" dirty="0"/>
              <a:t>/</a:t>
            </a:r>
            <a:r>
              <a:rPr lang="zh-CN" altLang="en-US" sz="2000" dirty="0"/>
              <a:t>德律泰     台湾</a:t>
            </a:r>
            <a:endParaRPr lang="en-US" altLang="zh-CN" sz="2000" dirty="0"/>
          </a:p>
          <a:p>
            <a:pPr marL="536575" indent="363538"/>
            <a:r>
              <a:rPr lang="en-US" altLang="zh-CN" sz="2000" dirty="0" err="1"/>
              <a:t>Sinic-tek</a:t>
            </a:r>
            <a:r>
              <a:rPr lang="en-US" altLang="zh-CN" sz="2000" dirty="0"/>
              <a:t>  </a:t>
            </a:r>
            <a:r>
              <a:rPr lang="zh-CN" altLang="en-US" sz="2000" dirty="0"/>
              <a:t>思泰克</a:t>
            </a:r>
            <a:r>
              <a:rPr lang="en-US" altLang="zh-CN" sz="2000" dirty="0"/>
              <a:t>          </a:t>
            </a:r>
          </a:p>
          <a:p>
            <a:pPr marL="536575" indent="363538"/>
            <a:r>
              <a:rPr lang="en-US" altLang="zh-CN" sz="2000" dirty="0" err="1"/>
              <a:t>Jutze</a:t>
            </a:r>
            <a:r>
              <a:rPr lang="en-US" altLang="zh-CN" sz="2000" dirty="0"/>
              <a:t> </a:t>
            </a:r>
            <a:r>
              <a:rPr lang="zh-CN" altLang="en-US" sz="2000" dirty="0"/>
              <a:t>矩子（日本安利通）</a:t>
            </a:r>
            <a:endParaRPr lang="en-US" altLang="zh-CN" sz="2000" dirty="0"/>
          </a:p>
          <a:p>
            <a:pPr marL="536575" indent="363538"/>
            <a:r>
              <a:rPr lang="en-US" altLang="zh-CN" sz="2000" dirty="0" err="1"/>
              <a:t>Aleader</a:t>
            </a:r>
            <a:r>
              <a:rPr lang="en-US" altLang="zh-CN" sz="2000" dirty="0"/>
              <a:t>  </a:t>
            </a:r>
            <a:r>
              <a:rPr lang="zh-CN" altLang="en-US" sz="2000" dirty="0"/>
              <a:t>神州视觉</a:t>
            </a:r>
            <a:endParaRPr lang="en-US" altLang="zh-CN" sz="2000" dirty="0"/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5586650" y="3703875"/>
            <a:ext cx="6608525" cy="1384995"/>
          </a:xfrm>
          <a:prstGeom prst="rect">
            <a:avLst/>
          </a:prstGeom>
          <a:noFill/>
          <a:ln w="12700">
            <a:noFill/>
            <a:prstDash val="lgDashDot"/>
          </a:ln>
        </p:spPr>
        <p:txBody>
          <a:bodyPr wrap="square" rtlCol="0" anchor="t" anchorCtr="0">
            <a:spAutoFit/>
          </a:bodyPr>
          <a:lstStyle>
            <a:defPPr>
              <a:defRPr lang="en-US"/>
            </a:defPPr>
            <a:lvl1pPr marL="285750" indent="-285750">
              <a:buFont typeface="Wingdings" panose="05000000000000000000" pitchFamily="2" charset="2"/>
              <a:buChar char="Ø"/>
              <a:defRPr sz="1800">
                <a:solidFill>
                  <a:schemeClr val="bg2"/>
                </a:solidFill>
              </a:defRPr>
            </a:lvl1pPr>
          </a:lstStyle>
          <a:p>
            <a:pPr marL="0" indent="0">
              <a:buNone/>
            </a:pPr>
            <a:r>
              <a:rPr lang="en-US" altLang="zh-CN" sz="2400" dirty="0"/>
              <a:t> </a:t>
            </a:r>
          </a:p>
          <a:p>
            <a:pPr marL="536575" indent="363538"/>
            <a:r>
              <a:rPr lang="en-US" altLang="zh-CN" sz="2000" dirty="0"/>
              <a:t>VCTA </a:t>
            </a:r>
            <a:r>
              <a:rPr lang="zh-CN" altLang="en-US" sz="2000" dirty="0"/>
              <a:t>振华新</a:t>
            </a:r>
          </a:p>
          <a:p>
            <a:pPr marL="536575" indent="363538"/>
            <a:r>
              <a:rPr lang="en-US" altLang="zh-CN" sz="2000" dirty="0"/>
              <a:t>JT </a:t>
            </a:r>
            <a:r>
              <a:rPr lang="zh-CN" altLang="en-US" sz="2000" dirty="0"/>
              <a:t>劲拓</a:t>
            </a:r>
            <a:endParaRPr lang="en-US" altLang="zh-CN" sz="2000" dirty="0"/>
          </a:p>
          <a:p>
            <a:pPr marL="536575" indent="363538"/>
            <a:r>
              <a:rPr lang="zh-CN" altLang="en-US" sz="2000" dirty="0"/>
              <a:t>中纬智能（新华微）</a:t>
            </a:r>
            <a:endParaRPr lang="en-US" altLang="zh-CN" sz="2000" dirty="0"/>
          </a:p>
        </p:txBody>
      </p:sp>
    </p:spTree>
    <p:extLst>
      <p:ext uri="{BB962C8B-B14F-4D97-AF65-F5344CB8AC3E}">
        <p14:creationId xmlns:p14="http://schemas.microsoft.com/office/powerpoint/2010/main" val="3310245572"/>
      </p:ext>
    </p:extLst>
  </p:cSld>
  <p:clrMapOvr>
    <a:masterClrMapping/>
  </p:clrMapOvr>
  <p:transition advClick="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85000"/>
              </a:lnSpc>
            </a:pPr>
            <a:r>
              <a:rPr kumimoji="1" lang="en-US" altLang="zh-CN" sz="4270" dirty="0">
                <a:solidFill>
                  <a:schemeClr val="tx2"/>
                </a:solidFill>
                <a:latin typeface="+mj-ea"/>
              </a:rPr>
              <a:t>3D</a:t>
            </a:r>
            <a:r>
              <a:rPr kumimoji="1" lang="zh-CN" altLang="en-US" sz="4270" dirty="0">
                <a:solidFill>
                  <a:schemeClr val="tx2"/>
                </a:solidFill>
                <a:latin typeface="+mj-ea"/>
              </a:rPr>
              <a:t>方案分类</a:t>
            </a:r>
            <a:endParaRPr kumimoji="1" lang="zh-TW" altLang="en-US" sz="4270" dirty="0">
              <a:solidFill>
                <a:schemeClr val="tx2"/>
              </a:solidFill>
              <a:latin typeface="+mj-ea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525246" y="3545738"/>
            <a:ext cx="4540240" cy="1077218"/>
          </a:xfrm>
          <a:prstGeom prst="rect">
            <a:avLst/>
          </a:prstGeom>
          <a:noFill/>
          <a:ln w="12700">
            <a:noFill/>
            <a:prstDash val="lgDashDot"/>
          </a:ln>
        </p:spPr>
        <p:txBody>
          <a:bodyPr wrap="square" rtlCol="0" anchor="t" anchorCtr="0">
            <a:spAutoFit/>
          </a:bodyPr>
          <a:lstStyle>
            <a:defPPr>
              <a:defRPr lang="en-US"/>
            </a:defPPr>
            <a:lvl1pPr marL="285750" indent="-285750">
              <a:buFont typeface="Wingdings" panose="05000000000000000000" pitchFamily="2" charset="2"/>
              <a:buChar char="Ø"/>
              <a:defRPr sz="1800">
                <a:solidFill>
                  <a:schemeClr val="bg2"/>
                </a:solidFill>
              </a:defRPr>
            </a:lvl1pPr>
          </a:lstStyle>
          <a:p>
            <a:pPr marL="0" indent="0">
              <a:buNone/>
            </a:pPr>
            <a:r>
              <a:rPr lang="zh-CN" altLang="en-US" sz="2400" dirty="0"/>
              <a:t>镭射方案：</a:t>
            </a:r>
            <a:endParaRPr lang="en-US" altLang="zh-CN" sz="2400" dirty="0"/>
          </a:p>
          <a:p>
            <a:pPr marL="536575" indent="363538"/>
            <a:r>
              <a:rPr lang="en-US" altLang="zh-CN" sz="2000" dirty="0" err="1"/>
              <a:t>Parmi</a:t>
            </a:r>
            <a:r>
              <a:rPr lang="en-US" altLang="zh-CN" sz="2000" dirty="0"/>
              <a:t> </a:t>
            </a:r>
            <a:r>
              <a:rPr lang="zh-CN" altLang="en-US" sz="2000" dirty="0"/>
              <a:t>全系列</a:t>
            </a:r>
            <a:endParaRPr lang="en-US" altLang="zh-CN" sz="2000" dirty="0"/>
          </a:p>
          <a:p>
            <a:pPr marL="536575" indent="363538"/>
            <a:r>
              <a:rPr lang="en-US" altLang="zh-CN" sz="2000" dirty="0"/>
              <a:t>TRI</a:t>
            </a:r>
            <a:r>
              <a:rPr lang="zh-CN" altLang="en-US" sz="2000" dirty="0"/>
              <a:t>（</a:t>
            </a:r>
            <a:r>
              <a:rPr lang="en-US" altLang="zh-CN" sz="2000" dirty="0"/>
              <a:t>TR7006 </a:t>
            </a:r>
            <a:r>
              <a:rPr lang="zh-CN" altLang="en-US" sz="2000" dirty="0"/>
              <a:t>已停产）</a:t>
            </a: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>
          <a:xfrm>
            <a:off x="525246" y="1235894"/>
            <a:ext cx="4351554" cy="2308324"/>
          </a:xfrm>
          <a:prstGeom prst="rect">
            <a:avLst/>
          </a:prstGeom>
          <a:noFill/>
          <a:ln w="12700">
            <a:noFill/>
            <a:prstDash val="lgDashDot"/>
          </a:ln>
        </p:spPr>
        <p:txBody>
          <a:bodyPr wrap="square" rtlCol="0" anchor="t" anchorCtr="0">
            <a:spAutoFit/>
          </a:bodyPr>
          <a:lstStyle>
            <a:defPPr>
              <a:defRPr lang="en-US"/>
            </a:defPPr>
            <a:lvl1pPr marL="285750" indent="-285750">
              <a:buFont typeface="Wingdings" panose="05000000000000000000" pitchFamily="2" charset="2"/>
              <a:buChar char="Ø"/>
              <a:defRPr sz="1800">
                <a:solidFill>
                  <a:schemeClr val="bg2"/>
                </a:solidFill>
              </a:defRPr>
            </a:lvl1pPr>
          </a:lstStyle>
          <a:p>
            <a:pPr marL="0" indent="0">
              <a:buNone/>
            </a:pPr>
            <a:r>
              <a:rPr lang="zh-CN" altLang="en-US" sz="2400" dirty="0"/>
              <a:t>机械光栅方案：</a:t>
            </a:r>
            <a:endParaRPr lang="en-US" altLang="zh-CN" sz="2400" dirty="0"/>
          </a:p>
          <a:p>
            <a:pPr marL="536575" indent="363538"/>
            <a:r>
              <a:rPr lang="en-US" altLang="zh-CN" sz="2000" dirty="0" err="1"/>
              <a:t>Kohyoung</a:t>
            </a:r>
            <a:r>
              <a:rPr lang="en-US" altLang="zh-CN" sz="2000" dirty="0"/>
              <a:t> </a:t>
            </a:r>
            <a:r>
              <a:rPr lang="zh-CN" altLang="en-US" sz="2000" dirty="0"/>
              <a:t>全系列</a:t>
            </a:r>
            <a:endParaRPr lang="en-US" altLang="zh-CN" sz="2000" dirty="0"/>
          </a:p>
          <a:p>
            <a:pPr marL="536575" indent="363538"/>
            <a:r>
              <a:rPr lang="en-US" altLang="zh-CN" sz="2000" dirty="0" err="1"/>
              <a:t>Pemtron</a:t>
            </a:r>
            <a:r>
              <a:rPr lang="en-US" altLang="zh-CN" sz="2000" dirty="0"/>
              <a:t> </a:t>
            </a:r>
            <a:r>
              <a:rPr lang="zh-CN" altLang="en-US" sz="2000" dirty="0"/>
              <a:t>全系列</a:t>
            </a:r>
            <a:endParaRPr lang="en-US" altLang="zh-CN" sz="2000" dirty="0"/>
          </a:p>
          <a:p>
            <a:pPr marL="536575" indent="363538"/>
            <a:r>
              <a:rPr lang="en-US" altLang="zh-CN" sz="2000" dirty="0"/>
              <a:t>TRI  TR7007/TR7007SII/TR7007SII Plus</a:t>
            </a:r>
          </a:p>
          <a:p>
            <a:pPr marL="536575" indent="363538"/>
            <a:r>
              <a:rPr lang="en-US" altLang="zh-CN" sz="2000" dirty="0"/>
              <a:t>Cyber </a:t>
            </a:r>
            <a:r>
              <a:rPr lang="zh-CN" altLang="en-US" sz="2000" dirty="0"/>
              <a:t>全系列</a:t>
            </a:r>
            <a:r>
              <a:rPr lang="en-US" altLang="zh-CN" sz="2000" dirty="0"/>
              <a:t>   </a:t>
            </a:r>
          </a:p>
        </p:txBody>
      </p:sp>
      <p:sp>
        <p:nvSpPr>
          <p:cNvPr id="20" name="Rectangle 3"/>
          <p:cNvSpPr txBox="1">
            <a:spLocks noChangeArrowheads="1"/>
          </p:cNvSpPr>
          <p:nvPr/>
        </p:nvSpPr>
        <p:spPr>
          <a:xfrm>
            <a:off x="5335833" y="1238626"/>
            <a:ext cx="4351554" cy="2308324"/>
          </a:xfrm>
          <a:prstGeom prst="rect">
            <a:avLst/>
          </a:prstGeom>
          <a:noFill/>
          <a:ln w="12700">
            <a:noFill/>
            <a:prstDash val="lgDashDot"/>
          </a:ln>
        </p:spPr>
        <p:txBody>
          <a:bodyPr wrap="square" rtlCol="0" anchor="t" anchorCtr="0">
            <a:spAutoFit/>
          </a:bodyPr>
          <a:lstStyle>
            <a:defPPr>
              <a:defRPr lang="en-US"/>
            </a:defPPr>
            <a:lvl1pPr marL="285750" indent="-285750">
              <a:buFont typeface="Wingdings" panose="05000000000000000000" pitchFamily="2" charset="2"/>
              <a:buChar char="Ø"/>
              <a:defRPr sz="1800">
                <a:solidFill>
                  <a:schemeClr val="bg2"/>
                </a:solidFill>
              </a:defRPr>
            </a:lvl1pPr>
          </a:lstStyle>
          <a:p>
            <a:pPr marL="0" indent="0">
              <a:buNone/>
            </a:pPr>
            <a:r>
              <a:rPr lang="zh-CN" altLang="en-US" sz="2400" dirty="0"/>
              <a:t>可编程数字光栅方案：</a:t>
            </a:r>
            <a:endParaRPr lang="en-US" altLang="zh-CN" sz="2400" dirty="0"/>
          </a:p>
          <a:p>
            <a:pPr marL="536575" indent="363538"/>
            <a:r>
              <a:rPr lang="en-US" altLang="zh-CN" sz="2000" dirty="0" err="1"/>
              <a:t>Truteck</a:t>
            </a:r>
            <a:r>
              <a:rPr lang="en-US" altLang="zh-CN" sz="2000" dirty="0"/>
              <a:t> TU521/TU511</a:t>
            </a:r>
          </a:p>
          <a:p>
            <a:pPr marL="536575" indent="363538"/>
            <a:r>
              <a:rPr lang="en-US" altLang="zh-CN" sz="2000" dirty="0"/>
              <a:t>TRI  TR7007D/TR7007Q</a:t>
            </a:r>
            <a:r>
              <a:rPr lang="zh-CN" altLang="en-US" sz="2000" dirty="0"/>
              <a:t>系列</a:t>
            </a:r>
            <a:endParaRPr lang="en-US" altLang="zh-CN" sz="2000" dirty="0"/>
          </a:p>
          <a:p>
            <a:pPr marL="536575" indent="363538"/>
            <a:r>
              <a:rPr lang="en-US" altLang="zh-CN" sz="2000" dirty="0" err="1"/>
              <a:t>Sinic</a:t>
            </a:r>
            <a:r>
              <a:rPr lang="en-US" altLang="zh-CN" sz="2000" dirty="0"/>
              <a:t>-Tec </a:t>
            </a:r>
            <a:r>
              <a:rPr lang="zh-CN" altLang="en-US" sz="2000" dirty="0"/>
              <a:t>全系列</a:t>
            </a:r>
            <a:endParaRPr lang="en-US" altLang="zh-CN" sz="2000" dirty="0"/>
          </a:p>
          <a:p>
            <a:pPr marL="536575" indent="363538"/>
            <a:r>
              <a:rPr lang="en-US" altLang="zh-CN" sz="2000" dirty="0"/>
              <a:t>Saki</a:t>
            </a:r>
          </a:p>
          <a:p>
            <a:pPr marL="536575" indent="363538"/>
            <a:r>
              <a:rPr lang="en-US" altLang="zh-CN" sz="2000" dirty="0" err="1"/>
              <a:t>Jutze</a:t>
            </a:r>
            <a:endParaRPr lang="en-US" altLang="zh-CN" sz="2000" dirty="0"/>
          </a:p>
          <a:p>
            <a:pPr marL="536575" indent="363538"/>
            <a:r>
              <a:rPr lang="en-US" altLang="zh-CN" sz="2000" dirty="0" err="1"/>
              <a:t>Aleader</a:t>
            </a:r>
            <a:endParaRPr lang="zh-CN" altLang="en-US" sz="2000" dirty="0"/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>
          <a:xfrm>
            <a:off x="525246" y="4637626"/>
            <a:ext cx="4540240" cy="769441"/>
          </a:xfrm>
          <a:prstGeom prst="rect">
            <a:avLst/>
          </a:prstGeom>
          <a:noFill/>
          <a:ln w="12700">
            <a:noFill/>
            <a:prstDash val="lgDashDot"/>
          </a:ln>
        </p:spPr>
        <p:txBody>
          <a:bodyPr wrap="square" rtlCol="0" anchor="t" anchorCtr="0">
            <a:spAutoFit/>
          </a:bodyPr>
          <a:lstStyle>
            <a:defPPr>
              <a:defRPr lang="en-US"/>
            </a:defPPr>
            <a:lvl1pPr marL="285750" indent="-285750">
              <a:buFont typeface="Wingdings" panose="05000000000000000000" pitchFamily="2" charset="2"/>
              <a:buChar char="Ø"/>
              <a:defRPr sz="1800">
                <a:solidFill>
                  <a:schemeClr val="bg2"/>
                </a:solidFill>
              </a:defRPr>
            </a:lvl1pPr>
          </a:lstStyle>
          <a:p>
            <a:pPr marL="0" indent="0">
              <a:buNone/>
            </a:pPr>
            <a:r>
              <a:rPr lang="zh-CN" altLang="en-US" sz="2400" dirty="0"/>
              <a:t>双目方案：</a:t>
            </a:r>
            <a:endParaRPr lang="en-US" altLang="zh-CN" sz="2400" dirty="0"/>
          </a:p>
          <a:p>
            <a:pPr marL="536575" indent="363538"/>
            <a:r>
              <a:rPr lang="en-US" altLang="zh-CN" sz="2000" dirty="0" err="1"/>
              <a:t>Truteck</a:t>
            </a:r>
            <a:r>
              <a:rPr lang="en-US" altLang="zh-CN" sz="2000" dirty="0"/>
              <a:t> TU520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776835359"/>
      </p:ext>
    </p:extLst>
  </p:cSld>
  <p:clrMapOvr>
    <a:masterClrMapping/>
  </p:clrMapOvr>
  <p:transition advClick="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85000"/>
              </a:lnSpc>
            </a:pPr>
            <a:r>
              <a:rPr kumimoji="1" lang="zh-CN" altLang="en-US" sz="4270" dirty="0">
                <a:solidFill>
                  <a:schemeClr val="tx2"/>
                </a:solidFill>
                <a:latin typeface="+mj-ea"/>
              </a:rPr>
              <a:t>主要竞争对手产品介绍</a:t>
            </a:r>
            <a:r>
              <a:rPr kumimoji="1" lang="en-US" altLang="zh-CN" sz="4270" dirty="0">
                <a:solidFill>
                  <a:schemeClr val="tx2"/>
                </a:solidFill>
                <a:latin typeface="+mj-ea"/>
              </a:rPr>
              <a:t>——</a:t>
            </a:r>
            <a:r>
              <a:rPr kumimoji="1" lang="en-US" altLang="zh-CN" sz="4270" dirty="0" err="1">
                <a:solidFill>
                  <a:schemeClr val="tx2"/>
                </a:solidFill>
                <a:latin typeface="+mj-ea"/>
              </a:rPr>
              <a:t>Kohyoung</a:t>
            </a:r>
            <a:endParaRPr kumimoji="1" lang="zh-TW" altLang="en-US" sz="4270" dirty="0">
              <a:solidFill>
                <a:schemeClr val="tx2"/>
              </a:solidFill>
              <a:latin typeface="+mj-ea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406400" y="1183226"/>
            <a:ext cx="11364686" cy="1692771"/>
          </a:xfrm>
          <a:prstGeom prst="rect">
            <a:avLst/>
          </a:prstGeom>
          <a:noFill/>
          <a:ln w="12700">
            <a:noFill/>
            <a:prstDash val="lgDashDot"/>
          </a:ln>
        </p:spPr>
        <p:txBody>
          <a:bodyPr wrap="square" rtlCol="0" anchor="t" anchorCtr="0">
            <a:spAutoFit/>
          </a:bodyPr>
          <a:lstStyle>
            <a:defPPr>
              <a:defRPr lang="en-US"/>
            </a:defPPr>
            <a:lvl1pPr marL="285750" indent="-285750">
              <a:buFont typeface="Wingdings" panose="05000000000000000000" pitchFamily="2" charset="2"/>
              <a:buChar char="Ø"/>
              <a:defRPr sz="1800">
                <a:solidFill>
                  <a:schemeClr val="bg2"/>
                </a:solidFill>
              </a:defRPr>
            </a:lvl1pPr>
          </a:lstStyle>
          <a:p>
            <a:pPr marL="0" indent="0">
              <a:buNone/>
            </a:pPr>
            <a:r>
              <a:rPr lang="zh-CN" altLang="en-US" sz="2400" dirty="0"/>
              <a:t>型号：</a:t>
            </a:r>
            <a:endParaRPr lang="en-US" altLang="zh-CN" sz="2400" dirty="0"/>
          </a:p>
          <a:p>
            <a:pPr marL="536575" indent="363538"/>
            <a:r>
              <a:rPr lang="en-US" altLang="zh-CN" sz="2000" dirty="0"/>
              <a:t>KY-8030-2  </a:t>
            </a:r>
            <a:r>
              <a:rPr lang="zh-CN" altLang="en-US" sz="2000" dirty="0"/>
              <a:t>双光源，性价比高</a:t>
            </a:r>
            <a:endParaRPr lang="en-US" altLang="zh-CN" sz="2000" dirty="0"/>
          </a:p>
          <a:p>
            <a:pPr marL="536575" indent="363538"/>
            <a:r>
              <a:rPr lang="en-US" altLang="zh-CN" sz="2000" dirty="0"/>
              <a:t>KY-8030-3  </a:t>
            </a:r>
            <a:r>
              <a:rPr lang="zh-CN" altLang="en-US" sz="2000" dirty="0"/>
              <a:t>双光源，高配版，价格高于</a:t>
            </a:r>
            <a:r>
              <a:rPr lang="en-US" altLang="zh-CN" sz="2000" dirty="0"/>
              <a:t>8030-2</a:t>
            </a:r>
          </a:p>
          <a:p>
            <a:pPr marL="536575" indent="363538"/>
            <a:r>
              <a:rPr lang="en-US" altLang="zh-CN" sz="2000" dirty="0"/>
              <a:t>KY-8080    </a:t>
            </a:r>
            <a:r>
              <a:rPr lang="zh-CN" altLang="en-US" sz="2000" dirty="0"/>
              <a:t>双光源低配、低价版本</a:t>
            </a:r>
            <a:endParaRPr lang="en-US" altLang="zh-CN" sz="2000" dirty="0"/>
          </a:p>
          <a:p>
            <a:pPr marL="536575" indent="363538"/>
            <a:r>
              <a:rPr lang="en-US" altLang="zh-CN" sz="2000" dirty="0"/>
              <a:t>KY-ASPIRE2 </a:t>
            </a:r>
            <a:r>
              <a:rPr lang="zh-CN" altLang="en-US" sz="2000" dirty="0"/>
              <a:t>四光源高配版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406400" y="2894848"/>
            <a:ext cx="11364686" cy="2923877"/>
          </a:xfrm>
          <a:prstGeom prst="rect">
            <a:avLst/>
          </a:prstGeom>
          <a:noFill/>
          <a:ln w="12700">
            <a:noFill/>
            <a:prstDash val="lgDashDot"/>
          </a:ln>
        </p:spPr>
        <p:txBody>
          <a:bodyPr wrap="square" rtlCol="0" anchor="t" anchorCtr="0">
            <a:spAutoFit/>
          </a:bodyPr>
          <a:lstStyle>
            <a:defPPr>
              <a:defRPr lang="en-US"/>
            </a:defPPr>
            <a:lvl1pPr marL="285750" indent="-285750">
              <a:buFont typeface="Wingdings" panose="05000000000000000000" pitchFamily="2" charset="2"/>
              <a:buChar char="Ø"/>
              <a:defRPr sz="1800">
                <a:solidFill>
                  <a:schemeClr val="bg2"/>
                </a:solidFill>
              </a:defRPr>
            </a:lvl1pPr>
          </a:lstStyle>
          <a:p>
            <a:pPr marL="0" indent="0">
              <a:buNone/>
            </a:pPr>
            <a:r>
              <a:rPr lang="zh-CN" altLang="en-US" sz="2400" dirty="0"/>
              <a:t>技术特点：</a:t>
            </a:r>
            <a:endParaRPr lang="en-US" altLang="zh-CN" sz="2400" dirty="0"/>
          </a:p>
          <a:p>
            <a:pPr marL="536575" indent="363538"/>
            <a:r>
              <a:rPr lang="en-US" altLang="zh-CN" sz="2000" dirty="0"/>
              <a:t>Stop &amp; Go </a:t>
            </a:r>
            <a:r>
              <a:rPr lang="zh-CN" altLang="en-US" sz="2000" dirty="0"/>
              <a:t>走停式</a:t>
            </a:r>
            <a:endParaRPr lang="en-US" altLang="zh-CN" sz="2000" dirty="0"/>
          </a:p>
          <a:p>
            <a:pPr marL="536575" indent="363538"/>
            <a:r>
              <a:rPr lang="zh-CN" altLang="en-US" sz="2000" dirty="0"/>
              <a:t>机械光栅，</a:t>
            </a:r>
            <a:r>
              <a:rPr lang="en-US" altLang="zh-CN" sz="2000" dirty="0"/>
              <a:t>PZT</a:t>
            </a:r>
            <a:r>
              <a:rPr lang="zh-CN" altLang="en-US" sz="2000" dirty="0"/>
              <a:t>马达</a:t>
            </a:r>
            <a:endParaRPr lang="en-US" altLang="zh-CN" sz="2000" dirty="0"/>
          </a:p>
          <a:p>
            <a:pPr marL="536575" indent="363538"/>
            <a:r>
              <a:rPr lang="zh-CN" altLang="en-US" sz="2000" dirty="0"/>
              <a:t>黑白影像，（彩色影像选配）</a:t>
            </a:r>
            <a:endParaRPr lang="en-US" altLang="zh-CN" sz="2000" dirty="0"/>
          </a:p>
          <a:p>
            <a:pPr marL="536575" indent="363538"/>
            <a:r>
              <a:rPr lang="zh-CN" altLang="en-US" sz="2000" dirty="0"/>
              <a:t>钢构</a:t>
            </a:r>
            <a:r>
              <a:rPr lang="en-US" altLang="zh-CN" sz="2000" dirty="0"/>
              <a:t>+</a:t>
            </a:r>
            <a:r>
              <a:rPr lang="zh-CN" altLang="en-US" sz="2000" dirty="0"/>
              <a:t>伺服电机</a:t>
            </a:r>
            <a:endParaRPr lang="en-US" altLang="zh-CN" sz="2000" dirty="0"/>
          </a:p>
          <a:p>
            <a:pPr marL="536575" indent="363538"/>
            <a:r>
              <a:rPr lang="zh-CN" altLang="en-US" sz="2000" dirty="0"/>
              <a:t>板弯校正模式为学习式，非实时校正板弯</a:t>
            </a:r>
            <a:endParaRPr lang="en-US" altLang="zh-CN" sz="2000" dirty="0"/>
          </a:p>
          <a:p>
            <a:pPr marL="536575" indent="363538"/>
            <a:r>
              <a:rPr lang="zh-CN" altLang="en-US" sz="2000" dirty="0"/>
              <a:t>稳定性好，不怎么需要调试，对使用人员要求较低</a:t>
            </a:r>
            <a:endParaRPr lang="en-US" altLang="zh-CN" sz="2000" dirty="0"/>
          </a:p>
          <a:p>
            <a:pPr marL="536575" indent="363538"/>
            <a:r>
              <a:rPr lang="zh-CN" altLang="en-US" sz="2000" dirty="0"/>
              <a:t>在欧美汽车电子企业认可度高</a:t>
            </a:r>
            <a:endParaRPr lang="en-US" altLang="zh-CN" sz="2000" dirty="0"/>
          </a:p>
          <a:p>
            <a:pPr marL="536575" indent="363538"/>
            <a:endParaRPr lang="en-US" altLang="zh-CN" sz="2000" dirty="0"/>
          </a:p>
        </p:txBody>
      </p:sp>
    </p:spTree>
    <p:extLst>
      <p:ext uri="{BB962C8B-B14F-4D97-AF65-F5344CB8AC3E}">
        <p14:creationId xmlns:p14="http://schemas.microsoft.com/office/powerpoint/2010/main" val="1067072181"/>
      </p:ext>
    </p:extLst>
  </p:cSld>
  <p:clrMapOvr>
    <a:masterClrMapping/>
  </p:clrMapOvr>
  <p:transition advClick="0"/>
</p:sld>
</file>

<file path=ppt/theme/theme1.xml><?xml version="1.0" encoding="utf-8"?>
<a:theme xmlns:a="http://schemas.openxmlformats.org/drawingml/2006/main" name="default">
  <a:themeElements>
    <a:clrScheme name="defaul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">
      <a:majorFont>
        <a:latin typeface="FrutigerNext LT Medium"/>
        <a:ea typeface="黑体"/>
        <a:cs typeface=""/>
      </a:majorFont>
      <a:minorFont>
        <a:latin typeface="FrutigerNext LT Regular"/>
        <a:ea typeface="华文细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669900"/>
        </a:solidFill>
        <a:ln>
          <a:noFill/>
        </a:ln>
        <a:effectLst/>
      </a:spPr>
      <a:bodyPr vert="horz" wrap="square" lIns="36000" tIns="39602" rIns="36000" bIns="39602" numCol="1" rtlCol="0" anchor="t" anchorCtr="0" compatLnSpc="1">
        <a:prstTxWarp prst="textNoShape">
          <a:avLst/>
        </a:prstTxWarp>
        <a:noAutofit/>
      </a:bodyPr>
      <a:lstStyle>
        <a:defPPr marL="0" marR="0" indent="0" algn="l" defTabSz="801688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990000"/>
          </a:buClr>
          <a:buSzPct val="60000"/>
          <a:buFont typeface="Wingdings" pitchFamily="2" charset="2"/>
          <a:buNone/>
          <a:tabLst/>
          <a:defRPr kumimoji="0" sz="2700" b="0" i="0" u="none" strike="noStrike" cap="none" normalizeH="0" baseline="0" smtClean="0">
            <a:ln>
              <a:noFill/>
            </a:ln>
            <a:solidFill>
              <a:srgbClr val="990000"/>
            </a:solidFill>
            <a:effectLst/>
            <a:latin typeface="FrutigerNext LT Medium" pitchFamily="34" charset="0"/>
            <a:ea typeface="黑体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79202" tIns="39602" rIns="79202" bIns="39602" numCol="1" anchor="ctr" anchorCtr="0" compatLnSpc="1">
        <a:prstTxWarp prst="textNoShape">
          <a:avLst/>
        </a:prstTxWarp>
        <a:spAutoFit/>
      </a:bodyPr>
      <a:lstStyle>
        <a:defPPr marL="0" marR="0" indent="0" algn="l" defTabSz="801688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990000"/>
          </a:buClr>
          <a:buSzPct val="60000"/>
          <a:buFont typeface="Wingdings" pitchFamily="2" charset="2"/>
          <a:buNone/>
          <a:tabLst/>
          <a:defRPr kumimoji="0" lang="en-US" sz="2700" b="0" i="0" u="none" strike="noStrike" cap="none" normalizeH="0" baseline="0" smtClean="0">
            <a:ln>
              <a:noFill/>
            </a:ln>
            <a:solidFill>
              <a:srgbClr val="990000"/>
            </a:solidFill>
            <a:effectLst/>
            <a:latin typeface="FrutigerNext LT Medium" pitchFamily="34" charset="0"/>
            <a:ea typeface="黑体" pitchFamily="49" charset="-122"/>
          </a:defRPr>
        </a:defPPr>
      </a:lstStyle>
    </a:lnDef>
  </a:objectDefaults>
  <a:extraClrSchemeLst>
    <a:extraClrScheme>
      <a:clrScheme name="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自定义设计方案">
  <a:themeElements>
    <a:clrScheme name="2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自定义设计方案">
      <a:majorFont>
        <a:latin typeface="Arial"/>
        <a:ea typeface="黑体"/>
        <a:cs typeface=""/>
      </a:majorFont>
      <a:minorFont>
        <a:latin typeface="Arial"/>
        <a:ea typeface="华文细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79202" tIns="39602" rIns="79202" bIns="39602" numCol="1" anchor="ctr" anchorCtr="0" compatLnSpc="1">
        <a:prstTxWarp prst="textNoShape">
          <a:avLst/>
        </a:prstTxWarp>
        <a:spAutoFit/>
      </a:bodyPr>
      <a:lstStyle>
        <a:defPPr marL="0" marR="0" indent="0" algn="l" defTabSz="801688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990000"/>
          </a:buClr>
          <a:buSzPct val="60000"/>
          <a:buFont typeface="Wingdings" pitchFamily="2" charset="2"/>
          <a:buNone/>
          <a:tabLst/>
          <a:defRPr kumimoji="0" lang="en-US" sz="2700" b="0" i="0" u="none" strike="noStrike" cap="none" normalizeH="0" baseline="0" smtClean="0">
            <a:ln>
              <a:noFill/>
            </a:ln>
            <a:solidFill>
              <a:srgbClr val="990000"/>
            </a:solidFill>
            <a:effectLst/>
            <a:latin typeface="FrutigerNext LT Medium" pitchFamily="34" charset="0"/>
            <a:ea typeface="黑体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79202" tIns="39602" rIns="79202" bIns="39602" numCol="1" anchor="ctr" anchorCtr="0" compatLnSpc="1">
        <a:prstTxWarp prst="textNoShape">
          <a:avLst/>
        </a:prstTxWarp>
        <a:spAutoFit/>
      </a:bodyPr>
      <a:lstStyle>
        <a:defPPr marL="0" marR="0" indent="0" algn="l" defTabSz="801688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990000"/>
          </a:buClr>
          <a:buSzPct val="60000"/>
          <a:buFont typeface="Wingdings" pitchFamily="2" charset="2"/>
          <a:buNone/>
          <a:tabLst/>
          <a:defRPr kumimoji="0" lang="en-US" sz="2700" b="0" i="0" u="none" strike="noStrike" cap="none" normalizeH="0" baseline="0" smtClean="0">
            <a:ln>
              <a:noFill/>
            </a:ln>
            <a:solidFill>
              <a:srgbClr val="990000"/>
            </a:solidFill>
            <a:effectLst/>
            <a:latin typeface="FrutigerNext LT Medium" pitchFamily="34" charset="0"/>
            <a:ea typeface="黑体" pitchFamily="49" charset="-122"/>
          </a:defRPr>
        </a:defPPr>
      </a:lstStyle>
    </a:lnDef>
  </a:objectDefaults>
  <a:extraClrSchemeLst>
    <a:extraClrScheme>
      <a:clrScheme name="2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自定义设计方案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79202" tIns="39602" rIns="79202" bIns="39602" numCol="1" anchor="ctr" anchorCtr="0" compatLnSpc="1">
        <a:prstTxWarp prst="textNoShape">
          <a:avLst/>
        </a:prstTxWarp>
        <a:spAutoFit/>
      </a:bodyPr>
      <a:lstStyle>
        <a:defPPr marL="0" marR="0" indent="0" algn="l" defTabSz="801688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990000"/>
          </a:buClr>
          <a:buSzPct val="60000"/>
          <a:buFont typeface="Wingdings" pitchFamily="2" charset="2"/>
          <a:buNone/>
          <a:tabLst/>
          <a:defRPr kumimoji="0" lang="en-US" sz="2700" b="0" i="0" u="none" strike="noStrike" cap="none" normalizeH="0" baseline="0" smtClean="0">
            <a:ln>
              <a:noFill/>
            </a:ln>
            <a:solidFill>
              <a:srgbClr val="990000"/>
            </a:solidFill>
            <a:effectLst/>
            <a:latin typeface="FrutigerNext LT Medium" pitchFamily="34" charset="0"/>
            <a:ea typeface="黑体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79202" tIns="39602" rIns="79202" bIns="39602" numCol="1" anchor="ctr" anchorCtr="0" compatLnSpc="1">
        <a:prstTxWarp prst="textNoShape">
          <a:avLst/>
        </a:prstTxWarp>
        <a:spAutoFit/>
      </a:bodyPr>
      <a:lstStyle>
        <a:defPPr marL="0" marR="0" indent="0" algn="l" defTabSz="801688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990000"/>
          </a:buClr>
          <a:buSzPct val="60000"/>
          <a:buFont typeface="Wingdings" pitchFamily="2" charset="2"/>
          <a:buNone/>
          <a:tabLst/>
          <a:defRPr kumimoji="0" lang="en-US" sz="2700" b="0" i="0" u="none" strike="noStrike" cap="none" normalizeH="0" baseline="0" smtClean="0">
            <a:ln>
              <a:noFill/>
            </a:ln>
            <a:solidFill>
              <a:srgbClr val="990000"/>
            </a:solidFill>
            <a:effectLst/>
            <a:latin typeface="FrutigerNext LT Medium" pitchFamily="34" charset="0"/>
            <a:ea typeface="黑体" pitchFamily="49" charset="-122"/>
          </a:defRPr>
        </a:defPPr>
      </a:lstStyle>
    </a:lnDef>
  </a:objectDefaults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</Template>
  <TotalTime>81317</TotalTime>
  <Words>914</Words>
  <Application>Microsoft Office PowerPoint</Application>
  <PresentationFormat>自定义</PresentationFormat>
  <Paragraphs>122</Paragraphs>
  <Slides>11</Slides>
  <Notes>9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11</vt:i4>
      </vt:variant>
    </vt:vector>
  </HeadingPairs>
  <TitlesOfParts>
    <vt:vector size="25" baseType="lpstr">
      <vt:lpstr>FrutigerNext LT Light</vt:lpstr>
      <vt:lpstr>FrutigerNext LT Medium</vt:lpstr>
      <vt:lpstr>FrutigerNext LT Regular</vt:lpstr>
      <vt:lpstr>MS PGothic</vt:lpstr>
      <vt:lpstr>MS PGothic</vt:lpstr>
      <vt:lpstr>黑体</vt:lpstr>
      <vt:lpstr>华文细黑</vt:lpstr>
      <vt:lpstr>宋体</vt:lpstr>
      <vt:lpstr>微软雅黑</vt:lpstr>
      <vt:lpstr>Arial</vt:lpstr>
      <vt:lpstr>Wingdings</vt:lpstr>
      <vt:lpstr>default</vt:lpstr>
      <vt:lpstr>2_自定义设计方案</vt:lpstr>
      <vt:lpstr>1_自定义设计方案</vt:lpstr>
      <vt:lpstr>PowerPoint 演示文稿</vt:lpstr>
      <vt:lpstr>什么是SMT</vt:lpstr>
      <vt:lpstr>SMT产线制程</vt:lpstr>
      <vt:lpstr>SMT设备类型---生产设备</vt:lpstr>
      <vt:lpstr>SMT设备类型---检测设备</vt:lpstr>
      <vt:lpstr>SMT设备类型---周边设备</vt:lpstr>
      <vt:lpstr>竞争品牌介绍3D方案分类</vt:lpstr>
      <vt:lpstr>3D方案分类</vt:lpstr>
      <vt:lpstr>主要竞争对手产品介绍——Kohyoung</vt:lpstr>
      <vt:lpstr>主要竞争对手产品介绍——TRI</vt:lpstr>
      <vt:lpstr>主要竞争对手产品介绍——TRI</vt:lpstr>
    </vt:vector>
  </TitlesOfParts>
  <Company>Huawei Technologies Co.,Ltd.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汇报提纲</dc:title>
  <dc:creator>tlx</dc:creator>
  <cp:lastModifiedBy>XI</cp:lastModifiedBy>
  <cp:revision>7927</cp:revision>
  <dcterms:created xsi:type="dcterms:W3CDTF">2006-11-09T00:40:50Z</dcterms:created>
  <dcterms:modified xsi:type="dcterms:W3CDTF">2024-05-30T10:15:17Z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flag">
    <vt:lpwstr>1297740537</vt:lpwstr>
  </property>
</Properties>
</file>